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notesSlides/notesSlide4.xml" ContentType="application/vnd.openxmlformats-officedocument.presentationml.notesSlide+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3"/>
  </p:notesMasterIdLst>
  <p:sldIdLst>
    <p:sldId id="256" r:id="rId2"/>
    <p:sldId id="257" r:id="rId3"/>
    <p:sldId id="258" r:id="rId4"/>
    <p:sldId id="262" r:id="rId5"/>
    <p:sldId id="259" r:id="rId6"/>
    <p:sldId id="263" r:id="rId7"/>
    <p:sldId id="264" r:id="rId8"/>
    <p:sldId id="266" r:id="rId9"/>
    <p:sldId id="267" r:id="rId10"/>
    <p:sldId id="268" r:id="rId11"/>
    <p:sldId id="270" r:id="rId12"/>
    <p:sldId id="265" r:id="rId13"/>
    <p:sldId id="271" r:id="rId14"/>
    <p:sldId id="269" r:id="rId15"/>
    <p:sldId id="272" r:id="rId16"/>
    <p:sldId id="311" r:id="rId17"/>
    <p:sldId id="313" r:id="rId18"/>
    <p:sldId id="314" r:id="rId19"/>
    <p:sldId id="315" r:id="rId20"/>
    <p:sldId id="316" r:id="rId21"/>
    <p:sldId id="317"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87" autoAdjust="0"/>
    <p:restoredTop sz="94660"/>
  </p:normalViewPr>
  <p:slideViewPr>
    <p:cSldViewPr snapToGrid="0">
      <p:cViewPr varScale="1">
        <p:scale>
          <a:sx n="108" d="100"/>
          <a:sy n="108" d="100"/>
        </p:scale>
        <p:origin x="654"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diagrams/_rels/data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image" Target="../media/image4.jpeg"/><Relationship Id="rId5" Type="http://schemas.openxmlformats.org/officeDocument/2006/relationships/image" Target="../media/image8.jfif"/><Relationship Id="rId4" Type="http://schemas.openxmlformats.org/officeDocument/2006/relationships/image" Target="../media/image7.jpeg"/></Relationships>
</file>

<file path=ppt/diagrams/_rels/drawing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g"/><Relationship Id="rId1" Type="http://schemas.openxmlformats.org/officeDocument/2006/relationships/image" Target="../media/image4.jpeg"/><Relationship Id="rId5" Type="http://schemas.openxmlformats.org/officeDocument/2006/relationships/image" Target="../media/image8.jfif"/><Relationship Id="rId4" Type="http://schemas.openxmlformats.org/officeDocument/2006/relationships/image" Target="../media/image7.jpe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58D1095-9F4C-464E-B78B-A49DE270476D}" type="doc">
      <dgm:prSet loTypeId="urn:microsoft.com/office/officeart/2008/layout/VerticalCurvedList" loCatId="list" qsTypeId="urn:microsoft.com/office/officeart/2005/8/quickstyle/simple1" qsCatId="simple" csTypeId="urn:microsoft.com/office/officeart/2005/8/colors/accent1_2" csCatId="accent1"/>
      <dgm:spPr/>
      <dgm:t>
        <a:bodyPr/>
        <a:lstStyle/>
        <a:p>
          <a:endParaRPr lang="en-US"/>
        </a:p>
      </dgm:t>
    </dgm:pt>
    <dgm:pt modelId="{ABED57F7-021B-4C96-B32A-D55E2FB2F321}">
      <dgm:prSet/>
      <dgm:spPr/>
      <dgm:t>
        <a:bodyPr/>
        <a:lstStyle/>
        <a:p>
          <a:r>
            <a:rPr lang="en-US"/>
            <a:t>Khái niệm về chứng khoán phái sinh</a:t>
          </a:r>
        </a:p>
      </dgm:t>
    </dgm:pt>
    <dgm:pt modelId="{F0633334-C07C-4597-A952-A95A43BB16E9}" type="parTrans" cxnId="{80D5BA79-BC46-4F03-8D23-B6422A8EB1E2}">
      <dgm:prSet/>
      <dgm:spPr/>
      <dgm:t>
        <a:bodyPr/>
        <a:lstStyle/>
        <a:p>
          <a:endParaRPr lang="en-US"/>
        </a:p>
      </dgm:t>
    </dgm:pt>
    <dgm:pt modelId="{A55E9DA8-7356-4289-8926-6B407ABA2D9C}" type="sibTrans" cxnId="{80D5BA79-BC46-4F03-8D23-B6422A8EB1E2}">
      <dgm:prSet/>
      <dgm:spPr/>
      <dgm:t>
        <a:bodyPr/>
        <a:lstStyle/>
        <a:p>
          <a:endParaRPr lang="en-US"/>
        </a:p>
      </dgm:t>
    </dgm:pt>
    <dgm:pt modelId="{5D408C92-4009-45F7-878E-A6B0FD1655C2}">
      <dgm:prSet/>
      <dgm:spPr/>
      <dgm:t>
        <a:bodyPr/>
        <a:lstStyle/>
        <a:p>
          <a:r>
            <a:rPr lang="en-US"/>
            <a:t>Ưu điểm của phái sinh</a:t>
          </a:r>
        </a:p>
      </dgm:t>
    </dgm:pt>
    <dgm:pt modelId="{04142D67-6E35-4964-B881-9AA612F43E03}" type="parTrans" cxnId="{5B09FBEC-121E-42D5-BB2B-35A4030D48AA}">
      <dgm:prSet/>
      <dgm:spPr/>
      <dgm:t>
        <a:bodyPr/>
        <a:lstStyle/>
        <a:p>
          <a:endParaRPr lang="en-US"/>
        </a:p>
      </dgm:t>
    </dgm:pt>
    <dgm:pt modelId="{E8D69EA4-6538-45B0-A290-682D5D0B0517}" type="sibTrans" cxnId="{5B09FBEC-121E-42D5-BB2B-35A4030D48AA}">
      <dgm:prSet/>
      <dgm:spPr/>
      <dgm:t>
        <a:bodyPr/>
        <a:lstStyle/>
        <a:p>
          <a:endParaRPr lang="en-US"/>
        </a:p>
      </dgm:t>
    </dgm:pt>
    <dgm:pt modelId="{0B8E22DF-D355-4165-935E-A0B120AF7D7D}">
      <dgm:prSet/>
      <dgm:spPr/>
      <dgm:t>
        <a:bodyPr/>
        <a:lstStyle/>
        <a:p>
          <a:r>
            <a:rPr lang="en-US"/>
            <a:t>So sánh giữa thị tr</a:t>
          </a:r>
          <a:r>
            <a:rPr lang="vi-VN"/>
            <a:t>ư</a:t>
          </a:r>
          <a:r>
            <a:rPr lang="en-US"/>
            <a:t>ờng cơ sở và phái sinh</a:t>
          </a:r>
        </a:p>
      </dgm:t>
    </dgm:pt>
    <dgm:pt modelId="{4FB32D30-668C-468C-BC1D-F039D4EE749A}" type="parTrans" cxnId="{8DE9D0CC-8F90-4D2E-8BEA-1513D6EF0C56}">
      <dgm:prSet/>
      <dgm:spPr/>
      <dgm:t>
        <a:bodyPr/>
        <a:lstStyle/>
        <a:p>
          <a:endParaRPr lang="en-US"/>
        </a:p>
      </dgm:t>
    </dgm:pt>
    <dgm:pt modelId="{8072E518-ED1C-4406-BD05-881A62986FBF}" type="sibTrans" cxnId="{8DE9D0CC-8F90-4D2E-8BEA-1513D6EF0C56}">
      <dgm:prSet/>
      <dgm:spPr/>
      <dgm:t>
        <a:bodyPr/>
        <a:lstStyle/>
        <a:p>
          <a:endParaRPr lang="en-US"/>
        </a:p>
      </dgm:t>
    </dgm:pt>
    <dgm:pt modelId="{59A84382-8F3C-43E3-BACE-1ABE9C4C5CC3}">
      <dgm:prSet/>
      <dgm:spPr/>
      <dgm:t>
        <a:bodyPr/>
        <a:lstStyle/>
        <a:p>
          <a:r>
            <a:rPr lang="en-US"/>
            <a:t>Giới thiệu HĐTL chỉ số VN30</a:t>
          </a:r>
        </a:p>
      </dgm:t>
    </dgm:pt>
    <dgm:pt modelId="{13B05590-EF28-4074-BDA4-1F9F16045C79}" type="parTrans" cxnId="{2B64D422-BBBC-416A-9426-7E7717D99122}">
      <dgm:prSet/>
      <dgm:spPr/>
      <dgm:t>
        <a:bodyPr/>
        <a:lstStyle/>
        <a:p>
          <a:endParaRPr lang="en-US"/>
        </a:p>
      </dgm:t>
    </dgm:pt>
    <dgm:pt modelId="{0B3095A2-D713-4397-A16A-7A4AF49D8829}" type="sibTrans" cxnId="{2B64D422-BBBC-416A-9426-7E7717D99122}">
      <dgm:prSet/>
      <dgm:spPr/>
      <dgm:t>
        <a:bodyPr/>
        <a:lstStyle/>
        <a:p>
          <a:endParaRPr lang="en-US"/>
        </a:p>
      </dgm:t>
    </dgm:pt>
    <dgm:pt modelId="{B8840F87-73EB-4D76-A97D-944724FE01D4}">
      <dgm:prSet/>
      <dgm:spPr/>
      <dgm:t>
        <a:bodyPr/>
        <a:lstStyle/>
        <a:p>
          <a:r>
            <a:rPr lang="en-US"/>
            <a:t>Ký quỹ phái sinh</a:t>
          </a:r>
        </a:p>
      </dgm:t>
    </dgm:pt>
    <dgm:pt modelId="{9A2DFEBF-6CD4-4C0C-9CB0-61CDEF3183D4}" type="parTrans" cxnId="{D0B4DE1D-376A-4AA5-9E73-495656BD98C4}">
      <dgm:prSet/>
      <dgm:spPr/>
      <dgm:t>
        <a:bodyPr/>
        <a:lstStyle/>
        <a:p>
          <a:endParaRPr lang="en-US"/>
        </a:p>
      </dgm:t>
    </dgm:pt>
    <dgm:pt modelId="{376E9704-FBB3-4E72-ADAD-574CF7C87306}" type="sibTrans" cxnId="{D0B4DE1D-376A-4AA5-9E73-495656BD98C4}">
      <dgm:prSet/>
      <dgm:spPr/>
      <dgm:t>
        <a:bodyPr/>
        <a:lstStyle/>
        <a:p>
          <a:endParaRPr lang="en-US"/>
        </a:p>
      </dgm:t>
    </dgm:pt>
    <dgm:pt modelId="{E0D51246-B623-4A1C-9866-BADBF2ED15A6}">
      <dgm:prSet/>
      <dgm:spPr/>
      <dgm:t>
        <a:bodyPr/>
        <a:lstStyle/>
        <a:p>
          <a:r>
            <a:rPr lang="en-US"/>
            <a:t>Phân biệt ký quỹ margin và ký quỹ phái sinh</a:t>
          </a:r>
        </a:p>
      </dgm:t>
    </dgm:pt>
    <dgm:pt modelId="{6A77EE7C-A027-4875-B5B8-C8443272195F}" type="parTrans" cxnId="{AD7BB512-4521-4391-B652-97C3CE2ED886}">
      <dgm:prSet/>
      <dgm:spPr/>
      <dgm:t>
        <a:bodyPr/>
        <a:lstStyle/>
        <a:p>
          <a:endParaRPr lang="en-US"/>
        </a:p>
      </dgm:t>
    </dgm:pt>
    <dgm:pt modelId="{BD593457-B8F4-4BF8-8173-841D1CE71E33}" type="sibTrans" cxnId="{AD7BB512-4521-4391-B652-97C3CE2ED886}">
      <dgm:prSet/>
      <dgm:spPr/>
      <dgm:t>
        <a:bodyPr/>
        <a:lstStyle/>
        <a:p>
          <a:endParaRPr lang="en-US"/>
        </a:p>
      </dgm:t>
    </dgm:pt>
    <dgm:pt modelId="{B5119D73-94C0-40BF-9CF7-AE8C7239D5DD}">
      <dgm:prSet/>
      <dgm:spPr/>
      <dgm:t>
        <a:bodyPr/>
        <a:lstStyle/>
        <a:p>
          <a:r>
            <a:rPr lang="en-US"/>
            <a:t>Đóng vị thế</a:t>
          </a:r>
        </a:p>
      </dgm:t>
    </dgm:pt>
    <dgm:pt modelId="{FAABC01C-49E4-4D79-9D58-5489A2AE3157}" type="parTrans" cxnId="{F1D47449-2D63-4D47-9B0A-07CAB87A4243}">
      <dgm:prSet/>
      <dgm:spPr/>
      <dgm:t>
        <a:bodyPr/>
        <a:lstStyle/>
        <a:p>
          <a:endParaRPr lang="en-US"/>
        </a:p>
      </dgm:t>
    </dgm:pt>
    <dgm:pt modelId="{9D091CF6-7D9A-447B-8257-CE89B9A722AB}" type="sibTrans" cxnId="{F1D47449-2D63-4D47-9B0A-07CAB87A4243}">
      <dgm:prSet/>
      <dgm:spPr/>
      <dgm:t>
        <a:bodyPr/>
        <a:lstStyle/>
        <a:p>
          <a:endParaRPr lang="en-US"/>
        </a:p>
      </dgm:t>
    </dgm:pt>
    <dgm:pt modelId="{E6BF997A-587C-4F13-B8AF-1DAA340CD60E}" type="pres">
      <dgm:prSet presAssocID="{558D1095-9F4C-464E-B78B-A49DE270476D}" presName="Name0" presStyleCnt="0">
        <dgm:presLayoutVars>
          <dgm:chMax val="7"/>
          <dgm:chPref val="7"/>
          <dgm:dir/>
        </dgm:presLayoutVars>
      </dgm:prSet>
      <dgm:spPr/>
    </dgm:pt>
    <dgm:pt modelId="{97AFFE32-873D-41F0-A809-809057625A91}" type="pres">
      <dgm:prSet presAssocID="{558D1095-9F4C-464E-B78B-A49DE270476D}" presName="Name1" presStyleCnt="0"/>
      <dgm:spPr/>
    </dgm:pt>
    <dgm:pt modelId="{B173FA88-F99F-4166-8370-C40E32A51842}" type="pres">
      <dgm:prSet presAssocID="{558D1095-9F4C-464E-B78B-A49DE270476D}" presName="cycle" presStyleCnt="0"/>
      <dgm:spPr/>
    </dgm:pt>
    <dgm:pt modelId="{8C59706D-AB6F-45FA-A105-DE4871D4C14D}" type="pres">
      <dgm:prSet presAssocID="{558D1095-9F4C-464E-B78B-A49DE270476D}" presName="srcNode" presStyleLbl="node1" presStyleIdx="0" presStyleCnt="7"/>
      <dgm:spPr/>
    </dgm:pt>
    <dgm:pt modelId="{F3B8F708-FD64-48C4-A167-3FD9DA2A5E5A}" type="pres">
      <dgm:prSet presAssocID="{558D1095-9F4C-464E-B78B-A49DE270476D}" presName="conn" presStyleLbl="parChTrans1D2" presStyleIdx="0" presStyleCnt="1"/>
      <dgm:spPr/>
    </dgm:pt>
    <dgm:pt modelId="{E47DF08E-836C-4BD0-B7D9-F284B4FBAE7E}" type="pres">
      <dgm:prSet presAssocID="{558D1095-9F4C-464E-B78B-A49DE270476D}" presName="extraNode" presStyleLbl="node1" presStyleIdx="0" presStyleCnt="7"/>
      <dgm:spPr/>
    </dgm:pt>
    <dgm:pt modelId="{C124AB0C-2FB8-4654-9627-FE70EFF680FC}" type="pres">
      <dgm:prSet presAssocID="{558D1095-9F4C-464E-B78B-A49DE270476D}" presName="dstNode" presStyleLbl="node1" presStyleIdx="0" presStyleCnt="7"/>
      <dgm:spPr/>
    </dgm:pt>
    <dgm:pt modelId="{90F2C6D1-D308-4E89-94B4-CE13C214AAFA}" type="pres">
      <dgm:prSet presAssocID="{ABED57F7-021B-4C96-B32A-D55E2FB2F321}" presName="text_1" presStyleLbl="node1" presStyleIdx="0" presStyleCnt="7">
        <dgm:presLayoutVars>
          <dgm:bulletEnabled val="1"/>
        </dgm:presLayoutVars>
      </dgm:prSet>
      <dgm:spPr/>
    </dgm:pt>
    <dgm:pt modelId="{A20BA89F-7269-4B42-A906-E3F23C61DFEF}" type="pres">
      <dgm:prSet presAssocID="{ABED57F7-021B-4C96-B32A-D55E2FB2F321}" presName="accent_1" presStyleCnt="0"/>
      <dgm:spPr/>
    </dgm:pt>
    <dgm:pt modelId="{656B4DE2-8EA5-4CB8-A42B-E7851F36745D}" type="pres">
      <dgm:prSet presAssocID="{ABED57F7-021B-4C96-B32A-D55E2FB2F321}" presName="accentRepeatNode" presStyleLbl="solidFgAcc1" presStyleIdx="0" presStyleCnt="7"/>
      <dgm:spPr/>
    </dgm:pt>
    <dgm:pt modelId="{F8B13DA1-A43D-4A4F-99D7-E2228D2F4A33}" type="pres">
      <dgm:prSet presAssocID="{5D408C92-4009-45F7-878E-A6B0FD1655C2}" presName="text_2" presStyleLbl="node1" presStyleIdx="1" presStyleCnt="7">
        <dgm:presLayoutVars>
          <dgm:bulletEnabled val="1"/>
        </dgm:presLayoutVars>
      </dgm:prSet>
      <dgm:spPr/>
    </dgm:pt>
    <dgm:pt modelId="{38A49BB9-0DF9-4735-8B0D-B87E2EE816EB}" type="pres">
      <dgm:prSet presAssocID="{5D408C92-4009-45F7-878E-A6B0FD1655C2}" presName="accent_2" presStyleCnt="0"/>
      <dgm:spPr/>
    </dgm:pt>
    <dgm:pt modelId="{13C0284A-B1CC-49FE-A06C-BAA9175E271D}" type="pres">
      <dgm:prSet presAssocID="{5D408C92-4009-45F7-878E-A6B0FD1655C2}" presName="accentRepeatNode" presStyleLbl="solidFgAcc1" presStyleIdx="1" presStyleCnt="7"/>
      <dgm:spPr/>
    </dgm:pt>
    <dgm:pt modelId="{9CB9D900-EE5F-423B-AF64-5B925F87D4A0}" type="pres">
      <dgm:prSet presAssocID="{0B8E22DF-D355-4165-935E-A0B120AF7D7D}" presName="text_3" presStyleLbl="node1" presStyleIdx="2" presStyleCnt="7">
        <dgm:presLayoutVars>
          <dgm:bulletEnabled val="1"/>
        </dgm:presLayoutVars>
      </dgm:prSet>
      <dgm:spPr/>
    </dgm:pt>
    <dgm:pt modelId="{7458FCE5-DD11-4C0F-9A1D-BAD0F444D5A8}" type="pres">
      <dgm:prSet presAssocID="{0B8E22DF-D355-4165-935E-A0B120AF7D7D}" presName="accent_3" presStyleCnt="0"/>
      <dgm:spPr/>
    </dgm:pt>
    <dgm:pt modelId="{EA7CB16D-BF89-443E-B3EE-E2A6DDBAF118}" type="pres">
      <dgm:prSet presAssocID="{0B8E22DF-D355-4165-935E-A0B120AF7D7D}" presName="accentRepeatNode" presStyleLbl="solidFgAcc1" presStyleIdx="2" presStyleCnt="7"/>
      <dgm:spPr/>
    </dgm:pt>
    <dgm:pt modelId="{970C6DB4-FD63-41A3-83EA-B32FA34010F1}" type="pres">
      <dgm:prSet presAssocID="{59A84382-8F3C-43E3-BACE-1ABE9C4C5CC3}" presName="text_4" presStyleLbl="node1" presStyleIdx="3" presStyleCnt="7">
        <dgm:presLayoutVars>
          <dgm:bulletEnabled val="1"/>
        </dgm:presLayoutVars>
      </dgm:prSet>
      <dgm:spPr/>
    </dgm:pt>
    <dgm:pt modelId="{5FE9A29A-9656-407C-8FC2-3C66BC0AE3F1}" type="pres">
      <dgm:prSet presAssocID="{59A84382-8F3C-43E3-BACE-1ABE9C4C5CC3}" presName="accent_4" presStyleCnt="0"/>
      <dgm:spPr/>
    </dgm:pt>
    <dgm:pt modelId="{11D62272-9F5D-441F-A0DD-BDA3B3DED91D}" type="pres">
      <dgm:prSet presAssocID="{59A84382-8F3C-43E3-BACE-1ABE9C4C5CC3}" presName="accentRepeatNode" presStyleLbl="solidFgAcc1" presStyleIdx="3" presStyleCnt="7"/>
      <dgm:spPr/>
    </dgm:pt>
    <dgm:pt modelId="{B84603B8-8250-454A-B734-E99C9CE53A06}" type="pres">
      <dgm:prSet presAssocID="{B8840F87-73EB-4D76-A97D-944724FE01D4}" presName="text_5" presStyleLbl="node1" presStyleIdx="4" presStyleCnt="7">
        <dgm:presLayoutVars>
          <dgm:bulletEnabled val="1"/>
        </dgm:presLayoutVars>
      </dgm:prSet>
      <dgm:spPr/>
    </dgm:pt>
    <dgm:pt modelId="{8C3955EC-D332-4AB9-BF98-95651F1D5CAC}" type="pres">
      <dgm:prSet presAssocID="{B8840F87-73EB-4D76-A97D-944724FE01D4}" presName="accent_5" presStyleCnt="0"/>
      <dgm:spPr/>
    </dgm:pt>
    <dgm:pt modelId="{039B25EB-F28C-41A7-9E62-A480BD7E9E8A}" type="pres">
      <dgm:prSet presAssocID="{B8840F87-73EB-4D76-A97D-944724FE01D4}" presName="accentRepeatNode" presStyleLbl="solidFgAcc1" presStyleIdx="4" presStyleCnt="7"/>
      <dgm:spPr/>
    </dgm:pt>
    <dgm:pt modelId="{52AC0EB0-AD2A-4F48-9710-D4A0A515629F}" type="pres">
      <dgm:prSet presAssocID="{E0D51246-B623-4A1C-9866-BADBF2ED15A6}" presName="text_6" presStyleLbl="node1" presStyleIdx="5" presStyleCnt="7">
        <dgm:presLayoutVars>
          <dgm:bulletEnabled val="1"/>
        </dgm:presLayoutVars>
      </dgm:prSet>
      <dgm:spPr/>
    </dgm:pt>
    <dgm:pt modelId="{5C2325D3-10EF-44D5-9416-5F09C0AE48A7}" type="pres">
      <dgm:prSet presAssocID="{E0D51246-B623-4A1C-9866-BADBF2ED15A6}" presName="accent_6" presStyleCnt="0"/>
      <dgm:spPr/>
    </dgm:pt>
    <dgm:pt modelId="{12FCB569-760C-4FB7-9466-F08E1DCB69CA}" type="pres">
      <dgm:prSet presAssocID="{E0D51246-B623-4A1C-9866-BADBF2ED15A6}" presName="accentRepeatNode" presStyleLbl="solidFgAcc1" presStyleIdx="5" presStyleCnt="7"/>
      <dgm:spPr/>
    </dgm:pt>
    <dgm:pt modelId="{2A3264CF-3FE0-414B-AD22-BE3DAF8440B0}" type="pres">
      <dgm:prSet presAssocID="{B5119D73-94C0-40BF-9CF7-AE8C7239D5DD}" presName="text_7" presStyleLbl="node1" presStyleIdx="6" presStyleCnt="7">
        <dgm:presLayoutVars>
          <dgm:bulletEnabled val="1"/>
        </dgm:presLayoutVars>
      </dgm:prSet>
      <dgm:spPr/>
    </dgm:pt>
    <dgm:pt modelId="{67C18038-C7C8-4749-80A4-B1AC05320E08}" type="pres">
      <dgm:prSet presAssocID="{B5119D73-94C0-40BF-9CF7-AE8C7239D5DD}" presName="accent_7" presStyleCnt="0"/>
      <dgm:spPr/>
    </dgm:pt>
    <dgm:pt modelId="{A74A8B02-B160-4D1E-A161-D446B45CAB3C}" type="pres">
      <dgm:prSet presAssocID="{B5119D73-94C0-40BF-9CF7-AE8C7239D5DD}" presName="accentRepeatNode" presStyleLbl="solidFgAcc1" presStyleIdx="6" presStyleCnt="7"/>
      <dgm:spPr/>
    </dgm:pt>
  </dgm:ptLst>
  <dgm:cxnLst>
    <dgm:cxn modelId="{6672B605-8E43-4C74-8E47-C4D5B875B2D7}" type="presOf" srcId="{B8840F87-73EB-4D76-A97D-944724FE01D4}" destId="{B84603B8-8250-454A-B734-E99C9CE53A06}" srcOrd="0" destOrd="0" presId="urn:microsoft.com/office/officeart/2008/layout/VerticalCurvedList"/>
    <dgm:cxn modelId="{AD7BB512-4521-4391-B652-97C3CE2ED886}" srcId="{558D1095-9F4C-464E-B78B-A49DE270476D}" destId="{E0D51246-B623-4A1C-9866-BADBF2ED15A6}" srcOrd="5" destOrd="0" parTransId="{6A77EE7C-A027-4875-B5B8-C8443272195F}" sibTransId="{BD593457-B8F4-4BF8-8173-841D1CE71E33}"/>
    <dgm:cxn modelId="{D0B4DE1D-376A-4AA5-9E73-495656BD98C4}" srcId="{558D1095-9F4C-464E-B78B-A49DE270476D}" destId="{B8840F87-73EB-4D76-A97D-944724FE01D4}" srcOrd="4" destOrd="0" parTransId="{9A2DFEBF-6CD4-4C0C-9CB0-61CDEF3183D4}" sibTransId="{376E9704-FBB3-4E72-ADAD-574CF7C87306}"/>
    <dgm:cxn modelId="{D19FCA22-62BE-4950-BB3D-C10B56B4264E}" type="presOf" srcId="{A55E9DA8-7356-4289-8926-6B407ABA2D9C}" destId="{F3B8F708-FD64-48C4-A167-3FD9DA2A5E5A}" srcOrd="0" destOrd="0" presId="urn:microsoft.com/office/officeart/2008/layout/VerticalCurvedList"/>
    <dgm:cxn modelId="{2B64D422-BBBC-416A-9426-7E7717D99122}" srcId="{558D1095-9F4C-464E-B78B-A49DE270476D}" destId="{59A84382-8F3C-43E3-BACE-1ABE9C4C5CC3}" srcOrd="3" destOrd="0" parTransId="{13B05590-EF28-4074-BDA4-1F9F16045C79}" sibTransId="{0B3095A2-D713-4397-A16A-7A4AF49D8829}"/>
    <dgm:cxn modelId="{10CDD827-5EEC-4128-AA40-E3D882CD875D}" type="presOf" srcId="{B5119D73-94C0-40BF-9CF7-AE8C7239D5DD}" destId="{2A3264CF-3FE0-414B-AD22-BE3DAF8440B0}" srcOrd="0" destOrd="0" presId="urn:microsoft.com/office/officeart/2008/layout/VerticalCurvedList"/>
    <dgm:cxn modelId="{4E626C60-887F-45CB-9704-40015E32C306}" type="presOf" srcId="{ABED57F7-021B-4C96-B32A-D55E2FB2F321}" destId="{90F2C6D1-D308-4E89-94B4-CE13C214AAFA}" srcOrd="0" destOrd="0" presId="urn:microsoft.com/office/officeart/2008/layout/VerticalCurvedList"/>
    <dgm:cxn modelId="{F1D47449-2D63-4D47-9B0A-07CAB87A4243}" srcId="{558D1095-9F4C-464E-B78B-A49DE270476D}" destId="{B5119D73-94C0-40BF-9CF7-AE8C7239D5DD}" srcOrd="6" destOrd="0" parTransId="{FAABC01C-49E4-4D79-9D58-5489A2AE3157}" sibTransId="{9D091CF6-7D9A-447B-8257-CE89B9A722AB}"/>
    <dgm:cxn modelId="{D09B6E72-83E2-416E-AD6D-FD8299DE0CAA}" type="presOf" srcId="{5D408C92-4009-45F7-878E-A6B0FD1655C2}" destId="{F8B13DA1-A43D-4A4F-99D7-E2228D2F4A33}" srcOrd="0" destOrd="0" presId="urn:microsoft.com/office/officeart/2008/layout/VerticalCurvedList"/>
    <dgm:cxn modelId="{80D5BA79-BC46-4F03-8D23-B6422A8EB1E2}" srcId="{558D1095-9F4C-464E-B78B-A49DE270476D}" destId="{ABED57F7-021B-4C96-B32A-D55E2FB2F321}" srcOrd="0" destOrd="0" parTransId="{F0633334-C07C-4597-A952-A95A43BB16E9}" sibTransId="{A55E9DA8-7356-4289-8926-6B407ABA2D9C}"/>
    <dgm:cxn modelId="{8982F98F-F9FC-4DA1-B4AD-1D3BABF0EA32}" type="presOf" srcId="{558D1095-9F4C-464E-B78B-A49DE270476D}" destId="{E6BF997A-587C-4F13-B8AF-1DAA340CD60E}" srcOrd="0" destOrd="0" presId="urn:microsoft.com/office/officeart/2008/layout/VerticalCurvedList"/>
    <dgm:cxn modelId="{5F7495A2-B9B0-42C7-9AA5-AA7FAF3D954B}" type="presOf" srcId="{E0D51246-B623-4A1C-9866-BADBF2ED15A6}" destId="{52AC0EB0-AD2A-4F48-9710-D4A0A515629F}" srcOrd="0" destOrd="0" presId="urn:microsoft.com/office/officeart/2008/layout/VerticalCurvedList"/>
    <dgm:cxn modelId="{474488AD-EB84-4D2D-8FEE-5F5CACF92441}" type="presOf" srcId="{0B8E22DF-D355-4165-935E-A0B120AF7D7D}" destId="{9CB9D900-EE5F-423B-AF64-5B925F87D4A0}" srcOrd="0" destOrd="0" presId="urn:microsoft.com/office/officeart/2008/layout/VerticalCurvedList"/>
    <dgm:cxn modelId="{8DE9D0CC-8F90-4D2E-8BEA-1513D6EF0C56}" srcId="{558D1095-9F4C-464E-B78B-A49DE270476D}" destId="{0B8E22DF-D355-4165-935E-A0B120AF7D7D}" srcOrd="2" destOrd="0" parTransId="{4FB32D30-668C-468C-BC1D-F039D4EE749A}" sibTransId="{8072E518-ED1C-4406-BD05-881A62986FBF}"/>
    <dgm:cxn modelId="{5B09FBEC-121E-42D5-BB2B-35A4030D48AA}" srcId="{558D1095-9F4C-464E-B78B-A49DE270476D}" destId="{5D408C92-4009-45F7-878E-A6B0FD1655C2}" srcOrd="1" destOrd="0" parTransId="{04142D67-6E35-4964-B881-9AA612F43E03}" sibTransId="{E8D69EA4-6538-45B0-A290-682D5D0B0517}"/>
    <dgm:cxn modelId="{B22447F7-80D5-4386-9F19-46AB3D67448E}" type="presOf" srcId="{59A84382-8F3C-43E3-BACE-1ABE9C4C5CC3}" destId="{970C6DB4-FD63-41A3-83EA-B32FA34010F1}" srcOrd="0" destOrd="0" presId="urn:microsoft.com/office/officeart/2008/layout/VerticalCurvedList"/>
    <dgm:cxn modelId="{C9BF9087-8377-4A6A-9FF9-2C5E002D1E6C}" type="presParOf" srcId="{E6BF997A-587C-4F13-B8AF-1DAA340CD60E}" destId="{97AFFE32-873D-41F0-A809-809057625A91}" srcOrd="0" destOrd="0" presId="urn:microsoft.com/office/officeart/2008/layout/VerticalCurvedList"/>
    <dgm:cxn modelId="{70B3C1F4-CE0E-46FC-B5D2-1169EA26E020}" type="presParOf" srcId="{97AFFE32-873D-41F0-A809-809057625A91}" destId="{B173FA88-F99F-4166-8370-C40E32A51842}" srcOrd="0" destOrd="0" presId="urn:microsoft.com/office/officeart/2008/layout/VerticalCurvedList"/>
    <dgm:cxn modelId="{303242D2-2607-4167-8FB8-2053A3D6E5ED}" type="presParOf" srcId="{B173FA88-F99F-4166-8370-C40E32A51842}" destId="{8C59706D-AB6F-45FA-A105-DE4871D4C14D}" srcOrd="0" destOrd="0" presId="urn:microsoft.com/office/officeart/2008/layout/VerticalCurvedList"/>
    <dgm:cxn modelId="{6C65613C-0530-4558-BD4B-2680215F813D}" type="presParOf" srcId="{B173FA88-F99F-4166-8370-C40E32A51842}" destId="{F3B8F708-FD64-48C4-A167-3FD9DA2A5E5A}" srcOrd="1" destOrd="0" presId="urn:microsoft.com/office/officeart/2008/layout/VerticalCurvedList"/>
    <dgm:cxn modelId="{8BAF8F70-9557-4431-A6B2-ABDCB090211C}" type="presParOf" srcId="{B173FA88-F99F-4166-8370-C40E32A51842}" destId="{E47DF08E-836C-4BD0-B7D9-F284B4FBAE7E}" srcOrd="2" destOrd="0" presId="urn:microsoft.com/office/officeart/2008/layout/VerticalCurvedList"/>
    <dgm:cxn modelId="{78EAC6C8-B142-451C-8066-624815293F7F}" type="presParOf" srcId="{B173FA88-F99F-4166-8370-C40E32A51842}" destId="{C124AB0C-2FB8-4654-9627-FE70EFF680FC}" srcOrd="3" destOrd="0" presId="urn:microsoft.com/office/officeart/2008/layout/VerticalCurvedList"/>
    <dgm:cxn modelId="{9DF10BB4-C04D-4D72-948E-FB3D2D3E407F}" type="presParOf" srcId="{97AFFE32-873D-41F0-A809-809057625A91}" destId="{90F2C6D1-D308-4E89-94B4-CE13C214AAFA}" srcOrd="1" destOrd="0" presId="urn:microsoft.com/office/officeart/2008/layout/VerticalCurvedList"/>
    <dgm:cxn modelId="{0C465746-15CA-45F3-B476-A33A781B70FA}" type="presParOf" srcId="{97AFFE32-873D-41F0-A809-809057625A91}" destId="{A20BA89F-7269-4B42-A906-E3F23C61DFEF}" srcOrd="2" destOrd="0" presId="urn:microsoft.com/office/officeart/2008/layout/VerticalCurvedList"/>
    <dgm:cxn modelId="{13C7B865-5662-4CF7-98CE-CE35C3F965E3}" type="presParOf" srcId="{A20BA89F-7269-4B42-A906-E3F23C61DFEF}" destId="{656B4DE2-8EA5-4CB8-A42B-E7851F36745D}" srcOrd="0" destOrd="0" presId="urn:microsoft.com/office/officeart/2008/layout/VerticalCurvedList"/>
    <dgm:cxn modelId="{B6C8FA3F-4746-4E31-80DD-0C78EAAE2E3F}" type="presParOf" srcId="{97AFFE32-873D-41F0-A809-809057625A91}" destId="{F8B13DA1-A43D-4A4F-99D7-E2228D2F4A33}" srcOrd="3" destOrd="0" presId="urn:microsoft.com/office/officeart/2008/layout/VerticalCurvedList"/>
    <dgm:cxn modelId="{D3C8C09E-CBE2-44AE-A471-792940398AF2}" type="presParOf" srcId="{97AFFE32-873D-41F0-A809-809057625A91}" destId="{38A49BB9-0DF9-4735-8B0D-B87E2EE816EB}" srcOrd="4" destOrd="0" presId="urn:microsoft.com/office/officeart/2008/layout/VerticalCurvedList"/>
    <dgm:cxn modelId="{101240A1-3FC0-49D8-853D-3AC90DFACFCF}" type="presParOf" srcId="{38A49BB9-0DF9-4735-8B0D-B87E2EE816EB}" destId="{13C0284A-B1CC-49FE-A06C-BAA9175E271D}" srcOrd="0" destOrd="0" presId="urn:microsoft.com/office/officeart/2008/layout/VerticalCurvedList"/>
    <dgm:cxn modelId="{CA09544D-4536-4FF5-B83F-3E5FD8C3A5DD}" type="presParOf" srcId="{97AFFE32-873D-41F0-A809-809057625A91}" destId="{9CB9D900-EE5F-423B-AF64-5B925F87D4A0}" srcOrd="5" destOrd="0" presId="urn:microsoft.com/office/officeart/2008/layout/VerticalCurvedList"/>
    <dgm:cxn modelId="{6BE108F6-5B24-4BFB-80A6-485756C8E398}" type="presParOf" srcId="{97AFFE32-873D-41F0-A809-809057625A91}" destId="{7458FCE5-DD11-4C0F-9A1D-BAD0F444D5A8}" srcOrd="6" destOrd="0" presId="urn:microsoft.com/office/officeart/2008/layout/VerticalCurvedList"/>
    <dgm:cxn modelId="{2E9E8D14-03D9-4044-89D7-F0192F567A62}" type="presParOf" srcId="{7458FCE5-DD11-4C0F-9A1D-BAD0F444D5A8}" destId="{EA7CB16D-BF89-443E-B3EE-E2A6DDBAF118}" srcOrd="0" destOrd="0" presId="urn:microsoft.com/office/officeart/2008/layout/VerticalCurvedList"/>
    <dgm:cxn modelId="{4EA36A73-F6F7-45D9-B8C0-8C91FB4C3807}" type="presParOf" srcId="{97AFFE32-873D-41F0-A809-809057625A91}" destId="{970C6DB4-FD63-41A3-83EA-B32FA34010F1}" srcOrd="7" destOrd="0" presId="urn:microsoft.com/office/officeart/2008/layout/VerticalCurvedList"/>
    <dgm:cxn modelId="{FFAE3DBA-9940-4CED-B80E-EDB4089DAE3C}" type="presParOf" srcId="{97AFFE32-873D-41F0-A809-809057625A91}" destId="{5FE9A29A-9656-407C-8FC2-3C66BC0AE3F1}" srcOrd="8" destOrd="0" presId="urn:microsoft.com/office/officeart/2008/layout/VerticalCurvedList"/>
    <dgm:cxn modelId="{D92558F1-BBE1-437C-81C9-4212A709727C}" type="presParOf" srcId="{5FE9A29A-9656-407C-8FC2-3C66BC0AE3F1}" destId="{11D62272-9F5D-441F-A0DD-BDA3B3DED91D}" srcOrd="0" destOrd="0" presId="urn:microsoft.com/office/officeart/2008/layout/VerticalCurvedList"/>
    <dgm:cxn modelId="{14806F11-191F-491F-86F9-C17011C0D957}" type="presParOf" srcId="{97AFFE32-873D-41F0-A809-809057625A91}" destId="{B84603B8-8250-454A-B734-E99C9CE53A06}" srcOrd="9" destOrd="0" presId="urn:microsoft.com/office/officeart/2008/layout/VerticalCurvedList"/>
    <dgm:cxn modelId="{3ECD9C72-BB40-40D3-89BB-62E0254B98EA}" type="presParOf" srcId="{97AFFE32-873D-41F0-A809-809057625A91}" destId="{8C3955EC-D332-4AB9-BF98-95651F1D5CAC}" srcOrd="10" destOrd="0" presId="urn:microsoft.com/office/officeart/2008/layout/VerticalCurvedList"/>
    <dgm:cxn modelId="{9E25A6FC-521B-4791-A4EC-2643DFEADED0}" type="presParOf" srcId="{8C3955EC-D332-4AB9-BF98-95651F1D5CAC}" destId="{039B25EB-F28C-41A7-9E62-A480BD7E9E8A}" srcOrd="0" destOrd="0" presId="urn:microsoft.com/office/officeart/2008/layout/VerticalCurvedList"/>
    <dgm:cxn modelId="{EF0B31DF-A78B-423C-9826-540BAD1825EA}" type="presParOf" srcId="{97AFFE32-873D-41F0-A809-809057625A91}" destId="{52AC0EB0-AD2A-4F48-9710-D4A0A515629F}" srcOrd="11" destOrd="0" presId="urn:microsoft.com/office/officeart/2008/layout/VerticalCurvedList"/>
    <dgm:cxn modelId="{298DF37F-3C2E-4BFC-9783-A6E4E4E0C82B}" type="presParOf" srcId="{97AFFE32-873D-41F0-A809-809057625A91}" destId="{5C2325D3-10EF-44D5-9416-5F09C0AE48A7}" srcOrd="12" destOrd="0" presId="urn:microsoft.com/office/officeart/2008/layout/VerticalCurvedList"/>
    <dgm:cxn modelId="{CFD6C3EB-C6FA-49B8-B930-3ABC0D8B721C}" type="presParOf" srcId="{5C2325D3-10EF-44D5-9416-5F09C0AE48A7}" destId="{12FCB569-760C-4FB7-9466-F08E1DCB69CA}" srcOrd="0" destOrd="0" presId="urn:microsoft.com/office/officeart/2008/layout/VerticalCurvedList"/>
    <dgm:cxn modelId="{FC324BB9-7371-4D2C-8F26-B72802E08755}" type="presParOf" srcId="{97AFFE32-873D-41F0-A809-809057625A91}" destId="{2A3264CF-3FE0-414B-AD22-BE3DAF8440B0}" srcOrd="13" destOrd="0" presId="urn:microsoft.com/office/officeart/2008/layout/VerticalCurvedList"/>
    <dgm:cxn modelId="{ACEC4FBA-0A7D-490F-A127-236A4B91BDB9}" type="presParOf" srcId="{97AFFE32-873D-41F0-A809-809057625A91}" destId="{67C18038-C7C8-4749-80A4-B1AC05320E08}" srcOrd="14" destOrd="0" presId="urn:microsoft.com/office/officeart/2008/layout/VerticalCurvedList"/>
    <dgm:cxn modelId="{04020E98-9DF2-47D4-8210-07BBF8DFE910}" type="presParOf" srcId="{67C18038-C7C8-4749-80A4-B1AC05320E08}" destId="{A74A8B02-B160-4D1E-A161-D446B45CAB3C}"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5D831C-F111-4D2F-A982-A6D5871B1DE6}" type="doc">
      <dgm:prSet loTypeId="urn:microsoft.com/office/officeart/2005/8/layout/hList1" loCatId="list" qsTypeId="urn:microsoft.com/office/officeart/2005/8/quickstyle/simple1" qsCatId="simple" csTypeId="urn:microsoft.com/office/officeart/2005/8/colors/accent1_2" csCatId="accent1"/>
      <dgm:spPr/>
      <dgm:t>
        <a:bodyPr/>
        <a:lstStyle/>
        <a:p>
          <a:endParaRPr lang="en-US"/>
        </a:p>
      </dgm:t>
    </dgm:pt>
    <dgm:pt modelId="{CCA5FAEC-2488-43CB-A3D2-575B8E6C8EB2}">
      <dgm:prSet/>
      <dgm:spPr/>
      <dgm:t>
        <a:bodyPr/>
        <a:lstStyle/>
        <a:p>
          <a:r>
            <a:rPr lang="en-US" dirty="0" err="1"/>
            <a:t>Chứng</a:t>
          </a:r>
          <a:r>
            <a:rPr lang="en-US" dirty="0"/>
            <a:t> </a:t>
          </a:r>
          <a:r>
            <a:rPr lang="en-US" dirty="0" err="1"/>
            <a:t>khoán</a:t>
          </a:r>
          <a:r>
            <a:rPr lang="en-US" dirty="0"/>
            <a:t> </a:t>
          </a:r>
          <a:r>
            <a:rPr lang="en-US" dirty="0" err="1"/>
            <a:t>phái</a:t>
          </a:r>
          <a:r>
            <a:rPr lang="en-US" dirty="0"/>
            <a:t> </a:t>
          </a:r>
          <a:r>
            <a:rPr lang="en-US" dirty="0" err="1"/>
            <a:t>sinh</a:t>
          </a:r>
          <a:r>
            <a:rPr lang="en-US" dirty="0"/>
            <a:t> </a:t>
          </a:r>
          <a:r>
            <a:rPr lang="en-US" dirty="0" err="1"/>
            <a:t>được</a:t>
          </a:r>
          <a:r>
            <a:rPr lang="en-US" dirty="0"/>
            <a:t> chia </a:t>
          </a:r>
          <a:r>
            <a:rPr lang="en-US" dirty="0" err="1"/>
            <a:t>thành</a:t>
          </a:r>
          <a:r>
            <a:rPr lang="en-US" dirty="0"/>
            <a:t> 04 </a:t>
          </a:r>
          <a:r>
            <a:rPr lang="en-US" dirty="0" err="1"/>
            <a:t>loại</a:t>
          </a:r>
          <a:r>
            <a:rPr lang="en-US" dirty="0"/>
            <a:t> </a:t>
          </a:r>
          <a:r>
            <a:rPr lang="en-US" dirty="0" err="1"/>
            <a:t>chính</a:t>
          </a:r>
          <a:r>
            <a:rPr lang="en-US" dirty="0"/>
            <a:t>:</a:t>
          </a:r>
        </a:p>
      </dgm:t>
    </dgm:pt>
    <dgm:pt modelId="{8A5B1234-3AD6-4DF2-A437-4237228D66CD}" type="parTrans" cxnId="{56D3924A-B719-44DF-82EE-DE25045D8B5A}">
      <dgm:prSet/>
      <dgm:spPr/>
      <dgm:t>
        <a:bodyPr/>
        <a:lstStyle/>
        <a:p>
          <a:endParaRPr lang="en-US"/>
        </a:p>
      </dgm:t>
    </dgm:pt>
    <dgm:pt modelId="{C2FDDDE3-C28B-4C3E-8249-7B8332667847}" type="sibTrans" cxnId="{56D3924A-B719-44DF-82EE-DE25045D8B5A}">
      <dgm:prSet/>
      <dgm:spPr/>
      <dgm:t>
        <a:bodyPr/>
        <a:lstStyle/>
        <a:p>
          <a:endParaRPr lang="en-US"/>
        </a:p>
      </dgm:t>
    </dgm:pt>
    <dgm:pt modelId="{3CDF1327-5EEE-4FC5-8CBE-EE5FB003881C}">
      <dgm:prSet/>
      <dgm:spPr/>
      <dgm:t>
        <a:bodyPr/>
        <a:lstStyle/>
        <a:p>
          <a:r>
            <a:rPr lang="en-US"/>
            <a:t>Hợp đồng quyền chọn</a:t>
          </a:r>
        </a:p>
      </dgm:t>
    </dgm:pt>
    <dgm:pt modelId="{693950AB-A970-4641-8CDD-D795265E7A57}" type="parTrans" cxnId="{63DA8D45-F9F1-4A63-93F7-5E4F60CE631C}">
      <dgm:prSet/>
      <dgm:spPr/>
      <dgm:t>
        <a:bodyPr/>
        <a:lstStyle/>
        <a:p>
          <a:endParaRPr lang="en-US"/>
        </a:p>
      </dgm:t>
    </dgm:pt>
    <dgm:pt modelId="{3AD06687-9DAD-433A-A007-8D9672441257}" type="sibTrans" cxnId="{63DA8D45-F9F1-4A63-93F7-5E4F60CE631C}">
      <dgm:prSet/>
      <dgm:spPr/>
      <dgm:t>
        <a:bodyPr/>
        <a:lstStyle/>
        <a:p>
          <a:endParaRPr lang="en-US"/>
        </a:p>
      </dgm:t>
    </dgm:pt>
    <dgm:pt modelId="{617FC8FA-86F6-4715-A249-2B37BDA4F442}">
      <dgm:prSet/>
      <dgm:spPr/>
      <dgm:t>
        <a:bodyPr/>
        <a:lstStyle/>
        <a:p>
          <a:r>
            <a:rPr lang="en-US"/>
            <a:t>Hợp đồng tương lai</a:t>
          </a:r>
        </a:p>
      </dgm:t>
    </dgm:pt>
    <dgm:pt modelId="{E9BF72F2-BCCE-49FE-971C-1D7C4B7CD2B3}" type="parTrans" cxnId="{2442C162-D54C-47EF-9F4D-B10EA31114DD}">
      <dgm:prSet/>
      <dgm:spPr/>
      <dgm:t>
        <a:bodyPr/>
        <a:lstStyle/>
        <a:p>
          <a:endParaRPr lang="en-US"/>
        </a:p>
      </dgm:t>
    </dgm:pt>
    <dgm:pt modelId="{AF81F05D-553A-46A3-AAB8-736639F15C28}" type="sibTrans" cxnId="{2442C162-D54C-47EF-9F4D-B10EA31114DD}">
      <dgm:prSet/>
      <dgm:spPr/>
      <dgm:t>
        <a:bodyPr/>
        <a:lstStyle/>
        <a:p>
          <a:endParaRPr lang="en-US"/>
        </a:p>
      </dgm:t>
    </dgm:pt>
    <dgm:pt modelId="{EACA37FA-E91F-4B5A-BE8D-B75FFF7464FD}">
      <dgm:prSet/>
      <dgm:spPr/>
      <dgm:t>
        <a:bodyPr/>
        <a:lstStyle/>
        <a:p>
          <a:r>
            <a:rPr lang="en-US"/>
            <a:t>Hợp đồng kỳ hạn</a:t>
          </a:r>
        </a:p>
      </dgm:t>
    </dgm:pt>
    <dgm:pt modelId="{4B7E8F40-A5F7-438E-90B2-9371D3775F46}" type="parTrans" cxnId="{2A66A2CF-4F33-4954-BE82-7D6FD17688A0}">
      <dgm:prSet/>
      <dgm:spPr/>
      <dgm:t>
        <a:bodyPr/>
        <a:lstStyle/>
        <a:p>
          <a:endParaRPr lang="en-US"/>
        </a:p>
      </dgm:t>
    </dgm:pt>
    <dgm:pt modelId="{54B7EEB1-8AFD-400B-ABB4-18616646B48C}" type="sibTrans" cxnId="{2A66A2CF-4F33-4954-BE82-7D6FD17688A0}">
      <dgm:prSet/>
      <dgm:spPr/>
      <dgm:t>
        <a:bodyPr/>
        <a:lstStyle/>
        <a:p>
          <a:endParaRPr lang="en-US"/>
        </a:p>
      </dgm:t>
    </dgm:pt>
    <dgm:pt modelId="{A1364787-C8E0-449C-8C28-16D8EF307FC4}">
      <dgm:prSet/>
      <dgm:spPr/>
      <dgm:t>
        <a:bodyPr/>
        <a:lstStyle/>
        <a:p>
          <a:r>
            <a:rPr lang="en-US" dirty="0" err="1"/>
            <a:t>Hợp</a:t>
          </a:r>
          <a:r>
            <a:rPr lang="en-US" dirty="0"/>
            <a:t> </a:t>
          </a:r>
          <a:r>
            <a:rPr lang="en-US" dirty="0" err="1"/>
            <a:t>đồng</a:t>
          </a:r>
          <a:r>
            <a:rPr lang="en-US" dirty="0"/>
            <a:t> </a:t>
          </a:r>
          <a:r>
            <a:rPr lang="en-US" dirty="0" err="1"/>
            <a:t>hoán</a:t>
          </a:r>
          <a:r>
            <a:rPr lang="en-US" dirty="0"/>
            <a:t> </a:t>
          </a:r>
          <a:r>
            <a:rPr lang="en-US" dirty="0" err="1"/>
            <a:t>đổi</a:t>
          </a:r>
          <a:endParaRPr lang="en-US" dirty="0"/>
        </a:p>
      </dgm:t>
    </dgm:pt>
    <dgm:pt modelId="{EEBE8269-118B-4351-BA17-BDC532E6862A}" type="parTrans" cxnId="{122D4E5E-7705-4464-B0F1-EE7B8C3698BA}">
      <dgm:prSet/>
      <dgm:spPr/>
      <dgm:t>
        <a:bodyPr/>
        <a:lstStyle/>
        <a:p>
          <a:endParaRPr lang="en-US"/>
        </a:p>
      </dgm:t>
    </dgm:pt>
    <dgm:pt modelId="{DD2F10DB-5340-42FB-BCE6-AB634E3C1252}" type="sibTrans" cxnId="{122D4E5E-7705-4464-B0F1-EE7B8C3698BA}">
      <dgm:prSet/>
      <dgm:spPr/>
      <dgm:t>
        <a:bodyPr/>
        <a:lstStyle/>
        <a:p>
          <a:endParaRPr lang="en-US"/>
        </a:p>
      </dgm:t>
    </dgm:pt>
    <dgm:pt modelId="{FC418EA8-E2CB-4BCC-A631-DFD2C478F9A4}" type="pres">
      <dgm:prSet presAssocID="{C35D831C-F111-4D2F-A982-A6D5871B1DE6}" presName="Name0" presStyleCnt="0">
        <dgm:presLayoutVars>
          <dgm:dir/>
          <dgm:animLvl val="lvl"/>
          <dgm:resizeHandles val="exact"/>
        </dgm:presLayoutVars>
      </dgm:prSet>
      <dgm:spPr/>
    </dgm:pt>
    <dgm:pt modelId="{AB3617BA-CB62-41F7-9C0B-E34EA1D0F0FE}" type="pres">
      <dgm:prSet presAssocID="{CCA5FAEC-2488-43CB-A3D2-575B8E6C8EB2}" presName="composite" presStyleCnt="0"/>
      <dgm:spPr/>
    </dgm:pt>
    <dgm:pt modelId="{E46551DD-9CAF-4165-9704-21E4DD7907FF}" type="pres">
      <dgm:prSet presAssocID="{CCA5FAEC-2488-43CB-A3D2-575B8E6C8EB2}" presName="parTx" presStyleLbl="alignNode1" presStyleIdx="0" presStyleCnt="1">
        <dgm:presLayoutVars>
          <dgm:chMax val="0"/>
          <dgm:chPref val="0"/>
          <dgm:bulletEnabled val="1"/>
        </dgm:presLayoutVars>
      </dgm:prSet>
      <dgm:spPr/>
    </dgm:pt>
    <dgm:pt modelId="{67104CDA-8435-4C6C-9DA7-336596098104}" type="pres">
      <dgm:prSet presAssocID="{CCA5FAEC-2488-43CB-A3D2-575B8E6C8EB2}" presName="desTx" presStyleLbl="alignAccFollowNode1" presStyleIdx="0" presStyleCnt="1">
        <dgm:presLayoutVars>
          <dgm:bulletEnabled val="1"/>
        </dgm:presLayoutVars>
      </dgm:prSet>
      <dgm:spPr/>
    </dgm:pt>
  </dgm:ptLst>
  <dgm:cxnLst>
    <dgm:cxn modelId="{E5CE1B05-7073-47B2-BDCE-0D87103E6ED0}" type="presOf" srcId="{C35D831C-F111-4D2F-A982-A6D5871B1DE6}" destId="{FC418EA8-E2CB-4BCC-A631-DFD2C478F9A4}" srcOrd="0" destOrd="0" presId="urn:microsoft.com/office/officeart/2005/8/layout/hList1"/>
    <dgm:cxn modelId="{122D4E5E-7705-4464-B0F1-EE7B8C3698BA}" srcId="{CCA5FAEC-2488-43CB-A3D2-575B8E6C8EB2}" destId="{A1364787-C8E0-449C-8C28-16D8EF307FC4}" srcOrd="3" destOrd="0" parTransId="{EEBE8269-118B-4351-BA17-BDC532E6862A}" sibTransId="{DD2F10DB-5340-42FB-BCE6-AB634E3C1252}"/>
    <dgm:cxn modelId="{2442C162-D54C-47EF-9F4D-B10EA31114DD}" srcId="{CCA5FAEC-2488-43CB-A3D2-575B8E6C8EB2}" destId="{617FC8FA-86F6-4715-A249-2B37BDA4F442}" srcOrd="1" destOrd="0" parTransId="{E9BF72F2-BCCE-49FE-971C-1D7C4B7CD2B3}" sibTransId="{AF81F05D-553A-46A3-AAB8-736639F15C28}"/>
    <dgm:cxn modelId="{63DA8D45-F9F1-4A63-93F7-5E4F60CE631C}" srcId="{CCA5FAEC-2488-43CB-A3D2-575B8E6C8EB2}" destId="{3CDF1327-5EEE-4FC5-8CBE-EE5FB003881C}" srcOrd="0" destOrd="0" parTransId="{693950AB-A970-4641-8CDD-D795265E7A57}" sibTransId="{3AD06687-9DAD-433A-A007-8D9672441257}"/>
    <dgm:cxn modelId="{56D3924A-B719-44DF-82EE-DE25045D8B5A}" srcId="{C35D831C-F111-4D2F-A982-A6D5871B1DE6}" destId="{CCA5FAEC-2488-43CB-A3D2-575B8E6C8EB2}" srcOrd="0" destOrd="0" parTransId="{8A5B1234-3AD6-4DF2-A437-4237228D66CD}" sibTransId="{C2FDDDE3-C28B-4C3E-8249-7B8332667847}"/>
    <dgm:cxn modelId="{07D7AB4B-00C8-4EF1-9E5F-7EE84AAB89DF}" type="presOf" srcId="{CCA5FAEC-2488-43CB-A3D2-575B8E6C8EB2}" destId="{E46551DD-9CAF-4165-9704-21E4DD7907FF}" srcOrd="0" destOrd="0" presId="urn:microsoft.com/office/officeart/2005/8/layout/hList1"/>
    <dgm:cxn modelId="{75503B85-3FE7-406E-9C7F-C2BEEA5869F9}" type="presOf" srcId="{A1364787-C8E0-449C-8C28-16D8EF307FC4}" destId="{67104CDA-8435-4C6C-9DA7-336596098104}" srcOrd="0" destOrd="3" presId="urn:microsoft.com/office/officeart/2005/8/layout/hList1"/>
    <dgm:cxn modelId="{7C169993-3E3A-4445-A282-27BFFCA88C8D}" type="presOf" srcId="{EACA37FA-E91F-4B5A-BE8D-B75FFF7464FD}" destId="{67104CDA-8435-4C6C-9DA7-336596098104}" srcOrd="0" destOrd="2" presId="urn:microsoft.com/office/officeart/2005/8/layout/hList1"/>
    <dgm:cxn modelId="{4E5FDEC4-A3C6-442B-ABBC-ECDBB001FE45}" type="presOf" srcId="{3CDF1327-5EEE-4FC5-8CBE-EE5FB003881C}" destId="{67104CDA-8435-4C6C-9DA7-336596098104}" srcOrd="0" destOrd="0" presId="urn:microsoft.com/office/officeart/2005/8/layout/hList1"/>
    <dgm:cxn modelId="{2A66A2CF-4F33-4954-BE82-7D6FD17688A0}" srcId="{CCA5FAEC-2488-43CB-A3D2-575B8E6C8EB2}" destId="{EACA37FA-E91F-4B5A-BE8D-B75FFF7464FD}" srcOrd="2" destOrd="0" parTransId="{4B7E8F40-A5F7-438E-90B2-9371D3775F46}" sibTransId="{54B7EEB1-8AFD-400B-ABB4-18616646B48C}"/>
    <dgm:cxn modelId="{D99200ED-46EA-4A3D-86D6-8E91C4C8240F}" type="presOf" srcId="{617FC8FA-86F6-4715-A249-2B37BDA4F442}" destId="{67104CDA-8435-4C6C-9DA7-336596098104}" srcOrd="0" destOrd="1" presId="urn:microsoft.com/office/officeart/2005/8/layout/hList1"/>
    <dgm:cxn modelId="{53801B41-BD8D-4E94-AFD8-A8A22E21D759}" type="presParOf" srcId="{FC418EA8-E2CB-4BCC-A631-DFD2C478F9A4}" destId="{AB3617BA-CB62-41F7-9C0B-E34EA1D0F0FE}" srcOrd="0" destOrd="0" presId="urn:microsoft.com/office/officeart/2005/8/layout/hList1"/>
    <dgm:cxn modelId="{44CE38B9-2190-4EFF-ACFA-7B839F5DAD18}" type="presParOf" srcId="{AB3617BA-CB62-41F7-9C0B-E34EA1D0F0FE}" destId="{E46551DD-9CAF-4165-9704-21E4DD7907FF}" srcOrd="0" destOrd="0" presId="urn:microsoft.com/office/officeart/2005/8/layout/hList1"/>
    <dgm:cxn modelId="{AD752E82-1D69-4DC3-87D7-83997DE2F7CF}" type="presParOf" srcId="{AB3617BA-CB62-41F7-9C0B-E34EA1D0F0FE}" destId="{67104CDA-8435-4C6C-9DA7-336596098104}"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476852A2-B5CE-47C7-B4B3-398FC25741CC}" type="doc">
      <dgm:prSet loTypeId="urn:microsoft.com/office/officeart/2005/8/layout/lProcess2" loCatId="list" qsTypeId="urn:microsoft.com/office/officeart/2005/8/quickstyle/simple1" qsCatId="simple" csTypeId="urn:microsoft.com/office/officeart/2005/8/colors/accent1_2" csCatId="accent1" phldr="1"/>
      <dgm:spPr/>
      <dgm:t>
        <a:bodyPr/>
        <a:lstStyle/>
        <a:p>
          <a:endParaRPr lang="en-US"/>
        </a:p>
      </dgm:t>
    </dgm:pt>
    <dgm:pt modelId="{FF0117AE-5A43-4C44-8621-381F68E61787}">
      <dgm:prSet/>
      <dgm:spPr/>
      <dgm:t>
        <a:bodyPr/>
        <a:lstStyle/>
        <a:p>
          <a:r>
            <a:rPr lang="en-US" dirty="0" err="1"/>
            <a:t>Thị</a:t>
          </a:r>
          <a:r>
            <a:rPr lang="en-US" dirty="0"/>
            <a:t> </a:t>
          </a:r>
          <a:r>
            <a:rPr lang="en-US" dirty="0" err="1"/>
            <a:t>trường</a:t>
          </a:r>
          <a:r>
            <a:rPr lang="en-US" dirty="0"/>
            <a:t> </a:t>
          </a:r>
          <a:r>
            <a:rPr lang="en-US" dirty="0" err="1"/>
            <a:t>phái</a:t>
          </a:r>
          <a:r>
            <a:rPr lang="en-US" dirty="0"/>
            <a:t> </a:t>
          </a:r>
          <a:r>
            <a:rPr lang="en-US" dirty="0" err="1"/>
            <a:t>sinh</a:t>
          </a:r>
          <a:r>
            <a:rPr lang="en-US" dirty="0"/>
            <a:t> </a:t>
          </a:r>
          <a:r>
            <a:rPr lang="en-US" dirty="0" err="1"/>
            <a:t>tại</a:t>
          </a:r>
          <a:r>
            <a:rPr lang="en-US" dirty="0"/>
            <a:t> </a:t>
          </a:r>
          <a:r>
            <a:rPr lang="en-US" dirty="0" err="1"/>
            <a:t>Việt</a:t>
          </a:r>
          <a:r>
            <a:rPr lang="en-US" dirty="0"/>
            <a:t> Nam </a:t>
          </a:r>
          <a:r>
            <a:rPr lang="en-US" dirty="0" err="1"/>
            <a:t>hiện</a:t>
          </a:r>
          <a:r>
            <a:rPr lang="en-US" dirty="0"/>
            <a:t> </a:t>
          </a:r>
          <a:r>
            <a:rPr lang="en-US" dirty="0" err="1"/>
            <a:t>giao</a:t>
          </a:r>
          <a:r>
            <a:rPr lang="en-US" dirty="0"/>
            <a:t> </a:t>
          </a:r>
          <a:r>
            <a:rPr lang="en-US" dirty="0" err="1"/>
            <a:t>dịch</a:t>
          </a:r>
          <a:r>
            <a:rPr lang="en-US" dirty="0"/>
            <a:t> 02 </a:t>
          </a:r>
          <a:r>
            <a:rPr lang="en-US" dirty="0" err="1"/>
            <a:t>loại</a:t>
          </a:r>
          <a:r>
            <a:rPr lang="en-US" dirty="0"/>
            <a:t>: </a:t>
          </a:r>
        </a:p>
      </dgm:t>
    </dgm:pt>
    <dgm:pt modelId="{F90D2183-2D5E-47DB-BA9A-F1E8AC060F67}" type="parTrans" cxnId="{663B6733-53DF-4B17-8704-7CC6DA80424B}">
      <dgm:prSet/>
      <dgm:spPr/>
      <dgm:t>
        <a:bodyPr/>
        <a:lstStyle/>
        <a:p>
          <a:endParaRPr lang="en-US"/>
        </a:p>
      </dgm:t>
    </dgm:pt>
    <dgm:pt modelId="{839750E1-F948-41CD-A308-1206EFA09F2E}" type="sibTrans" cxnId="{663B6733-53DF-4B17-8704-7CC6DA80424B}">
      <dgm:prSet/>
      <dgm:spPr/>
      <dgm:t>
        <a:bodyPr/>
        <a:lstStyle/>
        <a:p>
          <a:endParaRPr lang="en-US"/>
        </a:p>
      </dgm:t>
    </dgm:pt>
    <dgm:pt modelId="{5AE10330-DCCD-4D59-BA9F-4FD76319829C}">
      <dgm:prSet/>
      <dgm:spPr/>
      <dgm:t>
        <a:bodyPr/>
        <a:lstStyle/>
        <a:p>
          <a:r>
            <a:rPr lang="en-US" b="0" dirty="0" err="1"/>
            <a:t>Hợp</a:t>
          </a:r>
          <a:r>
            <a:rPr lang="en-US" b="0" dirty="0"/>
            <a:t> </a:t>
          </a:r>
          <a:r>
            <a:rPr lang="en-US" b="0" dirty="0" err="1"/>
            <a:t>đồng</a:t>
          </a:r>
          <a:r>
            <a:rPr lang="en-US" b="0" dirty="0"/>
            <a:t> </a:t>
          </a:r>
          <a:r>
            <a:rPr lang="en-US" b="0" dirty="0" err="1"/>
            <a:t>tương</a:t>
          </a:r>
          <a:r>
            <a:rPr lang="en-US" b="0" dirty="0"/>
            <a:t> </a:t>
          </a:r>
          <a:r>
            <a:rPr lang="en-US" b="0" dirty="0" err="1"/>
            <a:t>lai</a:t>
          </a:r>
          <a:r>
            <a:rPr lang="en-US" b="0" dirty="0"/>
            <a:t> </a:t>
          </a:r>
          <a:r>
            <a:rPr lang="en-US" b="0" dirty="0" err="1"/>
            <a:t>chỉ</a:t>
          </a:r>
          <a:r>
            <a:rPr lang="en-US" b="0" dirty="0"/>
            <a:t> </a:t>
          </a:r>
          <a:r>
            <a:rPr lang="en-US" b="0" dirty="0" err="1"/>
            <a:t>số</a:t>
          </a:r>
          <a:r>
            <a:rPr lang="en-US" b="0" dirty="0"/>
            <a:t> </a:t>
          </a:r>
          <a:r>
            <a:rPr lang="en-US" b="0" dirty="0" err="1"/>
            <a:t>cổ</a:t>
          </a:r>
          <a:r>
            <a:rPr lang="en-US" b="0" dirty="0"/>
            <a:t> </a:t>
          </a:r>
          <a:r>
            <a:rPr lang="en-US" b="0" dirty="0" err="1"/>
            <a:t>phiếu</a:t>
          </a:r>
          <a:r>
            <a:rPr lang="en-US" b="0" dirty="0"/>
            <a:t> </a:t>
          </a:r>
        </a:p>
      </dgm:t>
    </dgm:pt>
    <dgm:pt modelId="{55B54096-8885-4BE4-A918-24DA7238D045}" type="parTrans" cxnId="{6A91FB7A-7F8A-44CE-8BBE-A33B43616B8A}">
      <dgm:prSet/>
      <dgm:spPr/>
      <dgm:t>
        <a:bodyPr/>
        <a:lstStyle/>
        <a:p>
          <a:endParaRPr lang="en-US"/>
        </a:p>
      </dgm:t>
    </dgm:pt>
    <dgm:pt modelId="{F0146470-B0B9-4E85-B188-B2AE44488470}" type="sibTrans" cxnId="{6A91FB7A-7F8A-44CE-8BBE-A33B43616B8A}">
      <dgm:prSet/>
      <dgm:spPr/>
      <dgm:t>
        <a:bodyPr/>
        <a:lstStyle/>
        <a:p>
          <a:endParaRPr lang="en-US"/>
        </a:p>
      </dgm:t>
    </dgm:pt>
    <dgm:pt modelId="{E55B66B4-3CEF-4679-A724-028AEEA7219F}">
      <dgm:prSet/>
      <dgm:spPr/>
      <dgm:t>
        <a:bodyPr/>
        <a:lstStyle/>
        <a:p>
          <a:r>
            <a:rPr lang="en-US" b="0" dirty="0" err="1"/>
            <a:t>Hợp</a:t>
          </a:r>
          <a:r>
            <a:rPr lang="en-US" b="0" dirty="0"/>
            <a:t> </a:t>
          </a:r>
          <a:r>
            <a:rPr lang="en-US" b="0" dirty="0" err="1"/>
            <a:t>đồng</a:t>
          </a:r>
          <a:r>
            <a:rPr lang="en-US" b="0" dirty="0"/>
            <a:t> </a:t>
          </a:r>
          <a:r>
            <a:rPr lang="en-US" b="0" dirty="0" err="1"/>
            <a:t>tương</a:t>
          </a:r>
          <a:r>
            <a:rPr lang="en-US" b="0" dirty="0"/>
            <a:t> </a:t>
          </a:r>
          <a:r>
            <a:rPr lang="en-US" b="0" dirty="0" err="1"/>
            <a:t>lai</a:t>
          </a:r>
          <a:r>
            <a:rPr lang="en-US" b="0" dirty="0"/>
            <a:t> </a:t>
          </a:r>
          <a:r>
            <a:rPr lang="en-US" b="0" dirty="0" err="1"/>
            <a:t>trái</a:t>
          </a:r>
          <a:r>
            <a:rPr lang="en-US" b="0" dirty="0"/>
            <a:t> </a:t>
          </a:r>
          <a:r>
            <a:rPr lang="en-US" b="0" dirty="0" err="1"/>
            <a:t>phiếu</a:t>
          </a:r>
          <a:r>
            <a:rPr lang="en-US" b="0" dirty="0"/>
            <a:t> </a:t>
          </a:r>
          <a:r>
            <a:rPr lang="en-US" b="0" dirty="0" err="1"/>
            <a:t>chính</a:t>
          </a:r>
          <a:r>
            <a:rPr lang="en-US" b="0" dirty="0"/>
            <a:t> </a:t>
          </a:r>
          <a:r>
            <a:rPr lang="en-US" b="0" dirty="0" err="1"/>
            <a:t>phủ</a:t>
          </a:r>
          <a:r>
            <a:rPr lang="en-US" b="0" dirty="0"/>
            <a:t>.</a:t>
          </a:r>
        </a:p>
      </dgm:t>
    </dgm:pt>
    <dgm:pt modelId="{340EC5AF-6FA2-4E05-9368-5753E147705C}" type="parTrans" cxnId="{E9B49E7C-05E4-4D0C-BED2-A8D33FE4FEBE}">
      <dgm:prSet/>
      <dgm:spPr/>
      <dgm:t>
        <a:bodyPr/>
        <a:lstStyle/>
        <a:p>
          <a:endParaRPr lang="en-US"/>
        </a:p>
      </dgm:t>
    </dgm:pt>
    <dgm:pt modelId="{8D00ABC9-4BAE-47DC-A0A0-CBE18EFA8A69}" type="sibTrans" cxnId="{E9B49E7C-05E4-4D0C-BED2-A8D33FE4FEBE}">
      <dgm:prSet/>
      <dgm:spPr/>
      <dgm:t>
        <a:bodyPr/>
        <a:lstStyle/>
        <a:p>
          <a:endParaRPr lang="en-US"/>
        </a:p>
      </dgm:t>
    </dgm:pt>
    <dgm:pt modelId="{B79B1BEE-1712-4160-999B-906FABFB6246}" type="pres">
      <dgm:prSet presAssocID="{476852A2-B5CE-47C7-B4B3-398FC25741CC}" presName="theList" presStyleCnt="0">
        <dgm:presLayoutVars>
          <dgm:dir/>
          <dgm:animLvl val="lvl"/>
          <dgm:resizeHandles val="exact"/>
        </dgm:presLayoutVars>
      </dgm:prSet>
      <dgm:spPr/>
    </dgm:pt>
    <dgm:pt modelId="{7C462B2C-C45B-4FFB-961F-8A7E4DDAF440}" type="pres">
      <dgm:prSet presAssocID="{FF0117AE-5A43-4C44-8621-381F68E61787}" presName="compNode" presStyleCnt="0"/>
      <dgm:spPr/>
    </dgm:pt>
    <dgm:pt modelId="{339B2596-976D-46F3-B984-1A49FEAD2664}" type="pres">
      <dgm:prSet presAssocID="{FF0117AE-5A43-4C44-8621-381F68E61787}" presName="aNode" presStyleLbl="bgShp" presStyleIdx="0" presStyleCnt="1"/>
      <dgm:spPr/>
    </dgm:pt>
    <dgm:pt modelId="{917AD187-5177-44D3-9F5E-5ED987C7FA71}" type="pres">
      <dgm:prSet presAssocID="{FF0117AE-5A43-4C44-8621-381F68E61787}" presName="textNode" presStyleLbl="bgShp" presStyleIdx="0" presStyleCnt="1"/>
      <dgm:spPr/>
    </dgm:pt>
    <dgm:pt modelId="{ABB56C75-4BA4-4E9B-A035-0AE40EDA65A3}" type="pres">
      <dgm:prSet presAssocID="{FF0117AE-5A43-4C44-8621-381F68E61787}" presName="compChildNode" presStyleCnt="0"/>
      <dgm:spPr/>
    </dgm:pt>
    <dgm:pt modelId="{F3E319C1-834C-4B11-B442-6EB13713BF34}" type="pres">
      <dgm:prSet presAssocID="{FF0117AE-5A43-4C44-8621-381F68E61787}" presName="theInnerList" presStyleCnt="0"/>
      <dgm:spPr/>
    </dgm:pt>
    <dgm:pt modelId="{C03FA872-6A34-4615-BF48-8E82DE062731}" type="pres">
      <dgm:prSet presAssocID="{5AE10330-DCCD-4D59-BA9F-4FD76319829C}" presName="childNode" presStyleLbl="node1" presStyleIdx="0" presStyleCnt="2">
        <dgm:presLayoutVars>
          <dgm:bulletEnabled val="1"/>
        </dgm:presLayoutVars>
      </dgm:prSet>
      <dgm:spPr/>
    </dgm:pt>
    <dgm:pt modelId="{9FB7C12A-E4B7-4C29-BE8A-70F84B8A3C47}" type="pres">
      <dgm:prSet presAssocID="{5AE10330-DCCD-4D59-BA9F-4FD76319829C}" presName="aSpace2" presStyleCnt="0"/>
      <dgm:spPr/>
    </dgm:pt>
    <dgm:pt modelId="{AAAF2C32-B269-4E3D-B569-53FCD54C9323}" type="pres">
      <dgm:prSet presAssocID="{E55B66B4-3CEF-4679-A724-028AEEA7219F}" presName="childNode" presStyleLbl="node1" presStyleIdx="1" presStyleCnt="2">
        <dgm:presLayoutVars>
          <dgm:bulletEnabled val="1"/>
        </dgm:presLayoutVars>
      </dgm:prSet>
      <dgm:spPr/>
    </dgm:pt>
  </dgm:ptLst>
  <dgm:cxnLst>
    <dgm:cxn modelId="{B29EB114-D32E-4D64-B1A4-C443AF6BF2A6}" type="presOf" srcId="{476852A2-B5CE-47C7-B4B3-398FC25741CC}" destId="{B79B1BEE-1712-4160-999B-906FABFB6246}" srcOrd="0" destOrd="0" presId="urn:microsoft.com/office/officeart/2005/8/layout/lProcess2"/>
    <dgm:cxn modelId="{83913D31-F7A7-4129-9501-2DBBEE142916}" type="presOf" srcId="{FF0117AE-5A43-4C44-8621-381F68E61787}" destId="{917AD187-5177-44D3-9F5E-5ED987C7FA71}" srcOrd="1" destOrd="0" presId="urn:microsoft.com/office/officeart/2005/8/layout/lProcess2"/>
    <dgm:cxn modelId="{663B6733-53DF-4B17-8704-7CC6DA80424B}" srcId="{476852A2-B5CE-47C7-B4B3-398FC25741CC}" destId="{FF0117AE-5A43-4C44-8621-381F68E61787}" srcOrd="0" destOrd="0" parTransId="{F90D2183-2D5E-47DB-BA9A-F1E8AC060F67}" sibTransId="{839750E1-F948-41CD-A308-1206EFA09F2E}"/>
    <dgm:cxn modelId="{A9390767-6EA8-4E61-9DCE-E487352A4541}" type="presOf" srcId="{5AE10330-DCCD-4D59-BA9F-4FD76319829C}" destId="{C03FA872-6A34-4615-BF48-8E82DE062731}" srcOrd="0" destOrd="0" presId="urn:microsoft.com/office/officeart/2005/8/layout/lProcess2"/>
    <dgm:cxn modelId="{6A91FB7A-7F8A-44CE-8BBE-A33B43616B8A}" srcId="{FF0117AE-5A43-4C44-8621-381F68E61787}" destId="{5AE10330-DCCD-4D59-BA9F-4FD76319829C}" srcOrd="0" destOrd="0" parTransId="{55B54096-8885-4BE4-A918-24DA7238D045}" sibTransId="{F0146470-B0B9-4E85-B188-B2AE44488470}"/>
    <dgm:cxn modelId="{E9B49E7C-05E4-4D0C-BED2-A8D33FE4FEBE}" srcId="{FF0117AE-5A43-4C44-8621-381F68E61787}" destId="{E55B66B4-3CEF-4679-A724-028AEEA7219F}" srcOrd="1" destOrd="0" parTransId="{340EC5AF-6FA2-4E05-9368-5753E147705C}" sibTransId="{8D00ABC9-4BAE-47DC-A0A0-CBE18EFA8A69}"/>
    <dgm:cxn modelId="{E38813BC-F0CD-4B07-B08F-8E3C7F399DE4}" type="presOf" srcId="{E55B66B4-3CEF-4679-A724-028AEEA7219F}" destId="{AAAF2C32-B269-4E3D-B569-53FCD54C9323}" srcOrd="0" destOrd="0" presId="urn:microsoft.com/office/officeart/2005/8/layout/lProcess2"/>
    <dgm:cxn modelId="{911202F9-6D16-4FBC-A269-8F5C23A6E3E0}" type="presOf" srcId="{FF0117AE-5A43-4C44-8621-381F68E61787}" destId="{339B2596-976D-46F3-B984-1A49FEAD2664}" srcOrd="0" destOrd="0" presId="urn:microsoft.com/office/officeart/2005/8/layout/lProcess2"/>
    <dgm:cxn modelId="{F269E338-70E4-4433-B6DD-A7DE6335AD18}" type="presParOf" srcId="{B79B1BEE-1712-4160-999B-906FABFB6246}" destId="{7C462B2C-C45B-4FFB-961F-8A7E4DDAF440}" srcOrd="0" destOrd="0" presId="urn:microsoft.com/office/officeart/2005/8/layout/lProcess2"/>
    <dgm:cxn modelId="{C06B0F91-98A6-4A20-BC7A-AC34BEAFC7F3}" type="presParOf" srcId="{7C462B2C-C45B-4FFB-961F-8A7E4DDAF440}" destId="{339B2596-976D-46F3-B984-1A49FEAD2664}" srcOrd="0" destOrd="0" presId="urn:microsoft.com/office/officeart/2005/8/layout/lProcess2"/>
    <dgm:cxn modelId="{3A80D9C5-2A6E-400E-AB8C-850613929B54}" type="presParOf" srcId="{7C462B2C-C45B-4FFB-961F-8A7E4DDAF440}" destId="{917AD187-5177-44D3-9F5E-5ED987C7FA71}" srcOrd="1" destOrd="0" presId="urn:microsoft.com/office/officeart/2005/8/layout/lProcess2"/>
    <dgm:cxn modelId="{D4A581EB-227D-4AB1-B07C-24492D704B92}" type="presParOf" srcId="{7C462B2C-C45B-4FFB-961F-8A7E4DDAF440}" destId="{ABB56C75-4BA4-4E9B-A035-0AE40EDA65A3}" srcOrd="2" destOrd="0" presId="urn:microsoft.com/office/officeart/2005/8/layout/lProcess2"/>
    <dgm:cxn modelId="{43035DE7-D03C-4CCC-8F92-89F7B98A762D}" type="presParOf" srcId="{ABB56C75-4BA4-4E9B-A035-0AE40EDA65A3}" destId="{F3E319C1-834C-4B11-B442-6EB13713BF34}" srcOrd="0" destOrd="0" presId="urn:microsoft.com/office/officeart/2005/8/layout/lProcess2"/>
    <dgm:cxn modelId="{8144D233-6FE3-4DC7-A278-4E9B3F6AA67F}" type="presParOf" srcId="{F3E319C1-834C-4B11-B442-6EB13713BF34}" destId="{C03FA872-6A34-4615-BF48-8E82DE062731}" srcOrd="0" destOrd="0" presId="urn:microsoft.com/office/officeart/2005/8/layout/lProcess2"/>
    <dgm:cxn modelId="{BCC0D952-CAAB-4E4B-9C5C-16CE6960EBBF}" type="presParOf" srcId="{F3E319C1-834C-4B11-B442-6EB13713BF34}" destId="{9FB7C12A-E4B7-4C29-BE8A-70F84B8A3C47}" srcOrd="1" destOrd="0" presId="urn:microsoft.com/office/officeart/2005/8/layout/lProcess2"/>
    <dgm:cxn modelId="{B711D3A4-2128-4356-BF62-064945DCBED6}" type="presParOf" srcId="{F3E319C1-834C-4B11-B442-6EB13713BF34}" destId="{AAAF2C32-B269-4E3D-B569-53FCD54C9323}" srcOrd="2" destOrd="0" presId="urn:microsoft.com/office/officeart/2005/8/layout/lProcess2"/>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5FA6BF3-7CF8-478F-8D75-D6F1DDB24F1D}" type="doc">
      <dgm:prSet loTypeId="urn:microsoft.com/office/officeart/2008/layout/LinedList" loCatId="list" qsTypeId="urn:microsoft.com/office/officeart/2005/8/quickstyle/simple1" qsCatId="simple" csTypeId="urn:microsoft.com/office/officeart/2005/8/colors/accent1_2" csCatId="accent1" phldr="1"/>
      <dgm:spPr/>
      <dgm:t>
        <a:bodyPr/>
        <a:lstStyle/>
        <a:p>
          <a:endParaRPr lang="en-US"/>
        </a:p>
      </dgm:t>
    </dgm:pt>
    <dgm:pt modelId="{83F0B4C2-0AC5-46C7-8A28-8B05F83CA1F6}">
      <dgm:prSet/>
      <dgm:spPr/>
      <dgm:t>
        <a:bodyPr/>
        <a:lstStyle/>
        <a:p>
          <a:r>
            <a:rPr lang="en-US" dirty="0" err="1"/>
            <a:t>Thị</a:t>
          </a:r>
          <a:r>
            <a:rPr lang="en-US" dirty="0"/>
            <a:t> </a:t>
          </a:r>
          <a:r>
            <a:rPr lang="en-US" dirty="0" err="1"/>
            <a:t>trường</a:t>
          </a:r>
          <a:r>
            <a:rPr lang="en-US" dirty="0"/>
            <a:t> </a:t>
          </a:r>
          <a:r>
            <a:rPr lang="en-US" dirty="0" err="1"/>
            <a:t>tăng</a:t>
          </a:r>
          <a:r>
            <a:rPr lang="en-US" dirty="0"/>
            <a:t> </a:t>
          </a:r>
          <a:r>
            <a:rPr lang="en-US" dirty="0" err="1"/>
            <a:t>nhưng</a:t>
          </a:r>
          <a:r>
            <a:rPr lang="en-US" dirty="0"/>
            <a:t> </a:t>
          </a:r>
          <a:r>
            <a:rPr lang="en-US" dirty="0" err="1"/>
            <a:t>danh</a:t>
          </a:r>
          <a:r>
            <a:rPr lang="en-US" dirty="0"/>
            <a:t> </a:t>
          </a:r>
          <a:r>
            <a:rPr lang="en-US" dirty="0" err="1"/>
            <a:t>mục</a:t>
          </a:r>
          <a:r>
            <a:rPr lang="en-US" dirty="0"/>
            <a:t> </a:t>
          </a:r>
          <a:r>
            <a:rPr lang="en-US" dirty="0" err="1"/>
            <a:t>không</a:t>
          </a:r>
          <a:r>
            <a:rPr lang="en-US" dirty="0"/>
            <a:t> </a:t>
          </a:r>
          <a:r>
            <a:rPr lang="en-US" dirty="0" err="1"/>
            <a:t>sinh</a:t>
          </a:r>
          <a:r>
            <a:rPr lang="en-US" dirty="0"/>
            <a:t> </a:t>
          </a:r>
          <a:r>
            <a:rPr lang="en-US" dirty="0" err="1"/>
            <a:t>lời</a:t>
          </a:r>
          <a:endParaRPr lang="en-US" dirty="0"/>
        </a:p>
      </dgm:t>
    </dgm:pt>
    <dgm:pt modelId="{C8035606-C1FD-4C94-950A-8A0ECB488970}" type="parTrans" cxnId="{07B397A2-3CAD-4164-8F2A-F2C74EDB3F3E}">
      <dgm:prSet/>
      <dgm:spPr/>
      <dgm:t>
        <a:bodyPr/>
        <a:lstStyle/>
        <a:p>
          <a:endParaRPr lang="en-US"/>
        </a:p>
      </dgm:t>
    </dgm:pt>
    <dgm:pt modelId="{FC10D0A7-40CE-439B-8972-DFA7C8C21EB1}" type="sibTrans" cxnId="{07B397A2-3CAD-4164-8F2A-F2C74EDB3F3E}">
      <dgm:prSet/>
      <dgm:spPr/>
      <dgm:t>
        <a:bodyPr/>
        <a:lstStyle/>
        <a:p>
          <a:endParaRPr lang="en-US"/>
        </a:p>
      </dgm:t>
    </dgm:pt>
    <dgm:pt modelId="{24C5AB20-9554-4867-8E81-1E4E7AC89C70}">
      <dgm:prSet/>
      <dgm:spPr/>
      <dgm:t>
        <a:bodyPr/>
        <a:lstStyle/>
        <a:p>
          <a:r>
            <a:rPr lang="vi-VN" dirty="0"/>
            <a:t>Khó khăn trong lựa chọn mã, </a:t>
          </a:r>
          <a:r>
            <a:rPr lang="en-US" dirty="0" err="1"/>
            <a:t>khó</a:t>
          </a:r>
          <a:r>
            <a:rPr lang="en-US" dirty="0"/>
            <a:t> khan </a:t>
          </a:r>
          <a:r>
            <a:rPr lang="en-US" dirty="0" err="1"/>
            <a:t>trong</a:t>
          </a:r>
          <a:r>
            <a:rPr lang="en-US" dirty="0"/>
            <a:t> </a:t>
          </a:r>
          <a:r>
            <a:rPr lang="vi-VN" dirty="0"/>
            <a:t>theo dõi </a:t>
          </a:r>
          <a:r>
            <a:rPr lang="en-US" dirty="0" err="1"/>
            <a:t>nhiều</a:t>
          </a:r>
          <a:r>
            <a:rPr lang="en-US" dirty="0"/>
            <a:t> </a:t>
          </a:r>
          <a:r>
            <a:rPr lang="en-US" dirty="0" err="1"/>
            <a:t>mã</a:t>
          </a:r>
          <a:endParaRPr lang="en-US" dirty="0"/>
        </a:p>
      </dgm:t>
    </dgm:pt>
    <dgm:pt modelId="{3A5FC127-4D8A-4306-9891-0CC2E071F6E7}" type="parTrans" cxnId="{E75AF196-E70E-42E0-BBB2-6C90CB10C2EC}">
      <dgm:prSet/>
      <dgm:spPr/>
      <dgm:t>
        <a:bodyPr/>
        <a:lstStyle/>
        <a:p>
          <a:endParaRPr lang="en-US"/>
        </a:p>
      </dgm:t>
    </dgm:pt>
    <dgm:pt modelId="{9860F46E-D938-4F6D-B273-1A68B642D2BB}" type="sibTrans" cxnId="{E75AF196-E70E-42E0-BBB2-6C90CB10C2EC}">
      <dgm:prSet/>
      <dgm:spPr/>
      <dgm:t>
        <a:bodyPr/>
        <a:lstStyle/>
        <a:p>
          <a:endParaRPr lang="en-US"/>
        </a:p>
      </dgm:t>
    </dgm:pt>
    <dgm:pt modelId="{8FDE9C92-8C2B-45B9-B9D7-049D430A8CCE}">
      <dgm:prSet/>
      <dgm:spPr/>
      <dgm:t>
        <a:bodyPr/>
        <a:lstStyle/>
        <a:p>
          <a:r>
            <a:rPr lang="vi-VN" dirty="0"/>
            <a:t>Cơ chế giao dịch T+</a:t>
          </a:r>
          <a:r>
            <a:rPr lang="en-US" dirty="0"/>
            <a:t>2</a:t>
          </a:r>
        </a:p>
      </dgm:t>
    </dgm:pt>
    <dgm:pt modelId="{41F4A8CA-9F42-4D5A-A7D4-5689E369082E}" type="parTrans" cxnId="{8E35CEB5-0C2F-44C0-9503-F7C586B78097}">
      <dgm:prSet/>
      <dgm:spPr/>
      <dgm:t>
        <a:bodyPr/>
        <a:lstStyle/>
        <a:p>
          <a:endParaRPr lang="en-US"/>
        </a:p>
      </dgm:t>
    </dgm:pt>
    <dgm:pt modelId="{5DA35034-BA7E-48F7-9835-4C3D59BE7592}" type="sibTrans" cxnId="{8E35CEB5-0C2F-44C0-9503-F7C586B78097}">
      <dgm:prSet/>
      <dgm:spPr/>
      <dgm:t>
        <a:bodyPr/>
        <a:lstStyle/>
        <a:p>
          <a:endParaRPr lang="en-US"/>
        </a:p>
      </dgm:t>
    </dgm:pt>
    <dgm:pt modelId="{4F4ECEF6-DF68-4DF5-B789-6207DC2D839D}">
      <dgm:prSet/>
      <dgm:spPr/>
      <dgm:t>
        <a:bodyPr/>
        <a:lstStyle/>
        <a:p>
          <a:r>
            <a:rPr lang="vi-VN" dirty="0"/>
            <a:t>Không có khả năng sinh lời khi thị trường giảm điểm</a:t>
          </a:r>
          <a:endParaRPr lang="en-US" dirty="0"/>
        </a:p>
      </dgm:t>
    </dgm:pt>
    <dgm:pt modelId="{0DD4DD77-3ED6-48A5-A72E-0AAA4A26F6D0}" type="parTrans" cxnId="{5A17A85E-C78B-445F-A487-CFAA637D00F1}">
      <dgm:prSet/>
      <dgm:spPr/>
      <dgm:t>
        <a:bodyPr/>
        <a:lstStyle/>
        <a:p>
          <a:endParaRPr lang="en-US"/>
        </a:p>
      </dgm:t>
    </dgm:pt>
    <dgm:pt modelId="{918B5DBA-12E2-4078-8047-D79006041D90}" type="sibTrans" cxnId="{5A17A85E-C78B-445F-A487-CFAA637D00F1}">
      <dgm:prSet/>
      <dgm:spPr/>
      <dgm:t>
        <a:bodyPr/>
        <a:lstStyle/>
        <a:p>
          <a:endParaRPr lang="en-US"/>
        </a:p>
      </dgm:t>
    </dgm:pt>
    <dgm:pt modelId="{87E19D79-0BD3-4143-A508-93708846126B}">
      <dgm:prSet/>
      <dgm:spPr/>
      <dgm:t>
        <a:bodyPr/>
        <a:lstStyle/>
        <a:p>
          <a:r>
            <a:rPr lang="en-US" dirty="0" err="1"/>
            <a:t>Không</a:t>
          </a:r>
          <a:r>
            <a:rPr lang="en-US" dirty="0"/>
            <a:t> </a:t>
          </a:r>
          <a:r>
            <a:rPr lang="en-US" dirty="0" err="1"/>
            <a:t>đủ</a:t>
          </a:r>
          <a:r>
            <a:rPr lang="en-US" dirty="0"/>
            <a:t> </a:t>
          </a:r>
          <a:r>
            <a:rPr lang="en-US" dirty="0" err="1"/>
            <a:t>vốn</a:t>
          </a:r>
          <a:endParaRPr lang="en-US" dirty="0"/>
        </a:p>
      </dgm:t>
    </dgm:pt>
    <dgm:pt modelId="{C93A3A4E-F4BE-4447-91B7-01180F308303}" type="parTrans" cxnId="{F25A52DF-71BA-4A43-A6CD-7DC7076D32F2}">
      <dgm:prSet/>
      <dgm:spPr/>
      <dgm:t>
        <a:bodyPr/>
        <a:lstStyle/>
        <a:p>
          <a:endParaRPr lang="en-US"/>
        </a:p>
      </dgm:t>
    </dgm:pt>
    <dgm:pt modelId="{82B1D5C7-8839-464B-A052-94DF73503725}" type="sibTrans" cxnId="{F25A52DF-71BA-4A43-A6CD-7DC7076D32F2}">
      <dgm:prSet/>
      <dgm:spPr/>
      <dgm:t>
        <a:bodyPr/>
        <a:lstStyle/>
        <a:p>
          <a:endParaRPr lang="en-US"/>
        </a:p>
      </dgm:t>
    </dgm:pt>
    <dgm:pt modelId="{E2FB9B13-D318-48DA-A636-ECA35BBE7835}">
      <dgm:prSet/>
      <dgm:spPr/>
      <dgm:t>
        <a:bodyPr/>
        <a:lstStyle/>
        <a:p>
          <a:r>
            <a:rPr lang="en-US" dirty="0" err="1"/>
            <a:t>Khó</a:t>
          </a:r>
          <a:r>
            <a:rPr lang="en-US" dirty="0"/>
            <a:t> </a:t>
          </a:r>
          <a:r>
            <a:rPr lang="en-US" dirty="0" err="1"/>
            <a:t>khăn</a:t>
          </a:r>
          <a:r>
            <a:rPr lang="en-US" dirty="0"/>
            <a:t> </a:t>
          </a:r>
          <a:r>
            <a:rPr lang="en-US" dirty="0" err="1"/>
            <a:t>khi</a:t>
          </a:r>
          <a:r>
            <a:rPr lang="en-US" dirty="0"/>
            <a:t> </a:t>
          </a:r>
          <a:r>
            <a:rPr lang="en-US" dirty="0" err="1"/>
            <a:t>giao</a:t>
          </a:r>
          <a:r>
            <a:rPr lang="en-US" dirty="0"/>
            <a:t> </a:t>
          </a:r>
          <a:r>
            <a:rPr lang="en-US" dirty="0" err="1"/>
            <a:t>dịch</a:t>
          </a:r>
          <a:r>
            <a:rPr lang="en-US" dirty="0"/>
            <a:t> </a:t>
          </a:r>
          <a:r>
            <a:rPr lang="en-US" dirty="0" err="1"/>
            <a:t>trên</a:t>
          </a:r>
          <a:r>
            <a:rPr lang="en-US" dirty="0"/>
            <a:t> </a:t>
          </a:r>
          <a:r>
            <a:rPr lang="en-US" dirty="0" err="1"/>
            <a:t>Cơ</a:t>
          </a:r>
          <a:r>
            <a:rPr lang="en-US" dirty="0"/>
            <a:t> </a:t>
          </a:r>
          <a:r>
            <a:rPr lang="en-US" dirty="0" err="1"/>
            <a:t>sở</a:t>
          </a:r>
          <a:endParaRPr lang="en-US" dirty="0"/>
        </a:p>
      </dgm:t>
    </dgm:pt>
    <dgm:pt modelId="{3BFDBC0A-92E0-4063-81FA-025021C17A58}" type="parTrans" cxnId="{9EDDB3E6-DDD0-4898-B9F5-A8B5DA40FEF8}">
      <dgm:prSet/>
      <dgm:spPr/>
      <dgm:t>
        <a:bodyPr/>
        <a:lstStyle/>
        <a:p>
          <a:endParaRPr lang="en-US"/>
        </a:p>
      </dgm:t>
    </dgm:pt>
    <dgm:pt modelId="{A6355066-5C5A-4A21-8F8B-7B4ED54F933E}" type="sibTrans" cxnId="{9EDDB3E6-DDD0-4898-B9F5-A8B5DA40FEF8}">
      <dgm:prSet/>
      <dgm:spPr/>
      <dgm:t>
        <a:bodyPr/>
        <a:lstStyle/>
        <a:p>
          <a:endParaRPr lang="en-US"/>
        </a:p>
      </dgm:t>
    </dgm:pt>
    <dgm:pt modelId="{DB80EF2E-A9F7-4A71-B5B7-2EC0BF90415C}" type="pres">
      <dgm:prSet presAssocID="{65FA6BF3-7CF8-478F-8D75-D6F1DDB24F1D}" presName="vert0" presStyleCnt="0">
        <dgm:presLayoutVars>
          <dgm:dir/>
          <dgm:animOne val="branch"/>
          <dgm:animLvl val="lvl"/>
        </dgm:presLayoutVars>
      </dgm:prSet>
      <dgm:spPr/>
    </dgm:pt>
    <dgm:pt modelId="{E46A60E9-04B7-4FF3-A115-57BA120D4DDB}" type="pres">
      <dgm:prSet presAssocID="{E2FB9B13-D318-48DA-A636-ECA35BBE7835}" presName="thickLine" presStyleLbl="alignNode1" presStyleIdx="0" presStyleCnt="1"/>
      <dgm:spPr/>
    </dgm:pt>
    <dgm:pt modelId="{C7950464-7571-4C42-8B89-97C6EC3AEBDF}" type="pres">
      <dgm:prSet presAssocID="{E2FB9B13-D318-48DA-A636-ECA35BBE7835}" presName="horz1" presStyleCnt="0"/>
      <dgm:spPr/>
    </dgm:pt>
    <dgm:pt modelId="{95452746-341A-4AEE-BCBB-21182FEDA708}" type="pres">
      <dgm:prSet presAssocID="{E2FB9B13-D318-48DA-A636-ECA35BBE7835}" presName="tx1" presStyleLbl="revTx" presStyleIdx="0" presStyleCnt="6"/>
      <dgm:spPr/>
    </dgm:pt>
    <dgm:pt modelId="{5FFA1679-FFDB-49BD-A2A9-A903813C1B02}" type="pres">
      <dgm:prSet presAssocID="{E2FB9B13-D318-48DA-A636-ECA35BBE7835}" presName="vert1" presStyleCnt="0"/>
      <dgm:spPr/>
    </dgm:pt>
    <dgm:pt modelId="{9FE189B4-3FFA-4E74-A74E-63CDC3324707}" type="pres">
      <dgm:prSet presAssocID="{83F0B4C2-0AC5-46C7-8A28-8B05F83CA1F6}" presName="vertSpace2a" presStyleCnt="0"/>
      <dgm:spPr/>
    </dgm:pt>
    <dgm:pt modelId="{CEB6D8D6-23E8-4DC6-AED6-FD7E051CBD65}" type="pres">
      <dgm:prSet presAssocID="{83F0B4C2-0AC5-46C7-8A28-8B05F83CA1F6}" presName="horz2" presStyleCnt="0"/>
      <dgm:spPr/>
    </dgm:pt>
    <dgm:pt modelId="{400523BB-619A-4AB6-B73A-A7238F35F9D8}" type="pres">
      <dgm:prSet presAssocID="{83F0B4C2-0AC5-46C7-8A28-8B05F83CA1F6}" presName="horzSpace2" presStyleCnt="0"/>
      <dgm:spPr/>
    </dgm:pt>
    <dgm:pt modelId="{6B9944DF-642F-4C2E-958A-8AD8A7B7D363}" type="pres">
      <dgm:prSet presAssocID="{83F0B4C2-0AC5-46C7-8A28-8B05F83CA1F6}" presName="tx2" presStyleLbl="revTx" presStyleIdx="1" presStyleCnt="6"/>
      <dgm:spPr/>
    </dgm:pt>
    <dgm:pt modelId="{55967A69-73F1-4598-B46F-223E2FCF447C}" type="pres">
      <dgm:prSet presAssocID="{83F0B4C2-0AC5-46C7-8A28-8B05F83CA1F6}" presName="vert2" presStyleCnt="0"/>
      <dgm:spPr/>
    </dgm:pt>
    <dgm:pt modelId="{567C33C5-D41A-452A-862D-C82380102B85}" type="pres">
      <dgm:prSet presAssocID="{83F0B4C2-0AC5-46C7-8A28-8B05F83CA1F6}" presName="thinLine2b" presStyleLbl="callout" presStyleIdx="0" presStyleCnt="5"/>
      <dgm:spPr/>
    </dgm:pt>
    <dgm:pt modelId="{751EEE24-819B-4D00-979A-A54326EA4A46}" type="pres">
      <dgm:prSet presAssocID="{83F0B4C2-0AC5-46C7-8A28-8B05F83CA1F6}" presName="vertSpace2b" presStyleCnt="0"/>
      <dgm:spPr/>
    </dgm:pt>
    <dgm:pt modelId="{064D01BC-FAB5-4D21-AAF1-F20DC78E8D91}" type="pres">
      <dgm:prSet presAssocID="{24C5AB20-9554-4867-8E81-1E4E7AC89C70}" presName="horz2" presStyleCnt="0"/>
      <dgm:spPr/>
    </dgm:pt>
    <dgm:pt modelId="{20D7C545-58B0-4044-B827-BA0842CD814F}" type="pres">
      <dgm:prSet presAssocID="{24C5AB20-9554-4867-8E81-1E4E7AC89C70}" presName="horzSpace2" presStyleCnt="0"/>
      <dgm:spPr/>
    </dgm:pt>
    <dgm:pt modelId="{8EA01E9A-2772-4F7F-AE67-496C53A90789}" type="pres">
      <dgm:prSet presAssocID="{24C5AB20-9554-4867-8E81-1E4E7AC89C70}" presName="tx2" presStyleLbl="revTx" presStyleIdx="2" presStyleCnt="6"/>
      <dgm:spPr/>
    </dgm:pt>
    <dgm:pt modelId="{9DA664EB-DC1F-4955-9792-7E2BB5233371}" type="pres">
      <dgm:prSet presAssocID="{24C5AB20-9554-4867-8E81-1E4E7AC89C70}" presName="vert2" presStyleCnt="0"/>
      <dgm:spPr/>
    </dgm:pt>
    <dgm:pt modelId="{2522C6B1-A52F-4AF0-89C3-10637D2F1B1D}" type="pres">
      <dgm:prSet presAssocID="{24C5AB20-9554-4867-8E81-1E4E7AC89C70}" presName="thinLine2b" presStyleLbl="callout" presStyleIdx="1" presStyleCnt="5"/>
      <dgm:spPr/>
    </dgm:pt>
    <dgm:pt modelId="{F45B6568-8F84-427E-B82E-6B0A374ECE5F}" type="pres">
      <dgm:prSet presAssocID="{24C5AB20-9554-4867-8E81-1E4E7AC89C70}" presName="vertSpace2b" presStyleCnt="0"/>
      <dgm:spPr/>
    </dgm:pt>
    <dgm:pt modelId="{002DA010-821F-470A-854A-B1E50DA27AF3}" type="pres">
      <dgm:prSet presAssocID="{8FDE9C92-8C2B-45B9-B9D7-049D430A8CCE}" presName="horz2" presStyleCnt="0"/>
      <dgm:spPr/>
    </dgm:pt>
    <dgm:pt modelId="{19C6D1CC-F6C6-4977-9362-4CFF92F4D55F}" type="pres">
      <dgm:prSet presAssocID="{8FDE9C92-8C2B-45B9-B9D7-049D430A8CCE}" presName="horzSpace2" presStyleCnt="0"/>
      <dgm:spPr/>
    </dgm:pt>
    <dgm:pt modelId="{F78507F1-1484-4B53-9F3B-F43313537AD9}" type="pres">
      <dgm:prSet presAssocID="{8FDE9C92-8C2B-45B9-B9D7-049D430A8CCE}" presName="tx2" presStyleLbl="revTx" presStyleIdx="3" presStyleCnt="6"/>
      <dgm:spPr/>
    </dgm:pt>
    <dgm:pt modelId="{5EFDA9DA-EB7E-40E4-A57B-E77E740388E5}" type="pres">
      <dgm:prSet presAssocID="{8FDE9C92-8C2B-45B9-B9D7-049D430A8CCE}" presName="vert2" presStyleCnt="0"/>
      <dgm:spPr/>
    </dgm:pt>
    <dgm:pt modelId="{4CCA13C1-C173-4D8A-BB9A-F9FBFC0AE517}" type="pres">
      <dgm:prSet presAssocID="{8FDE9C92-8C2B-45B9-B9D7-049D430A8CCE}" presName="thinLine2b" presStyleLbl="callout" presStyleIdx="2" presStyleCnt="5"/>
      <dgm:spPr/>
    </dgm:pt>
    <dgm:pt modelId="{BE471F34-1EAF-492B-B36E-ACE3E29D27DD}" type="pres">
      <dgm:prSet presAssocID="{8FDE9C92-8C2B-45B9-B9D7-049D430A8CCE}" presName="vertSpace2b" presStyleCnt="0"/>
      <dgm:spPr/>
    </dgm:pt>
    <dgm:pt modelId="{4447FCD8-5729-40EE-A92F-97DE890D20BB}" type="pres">
      <dgm:prSet presAssocID="{4F4ECEF6-DF68-4DF5-B789-6207DC2D839D}" presName="horz2" presStyleCnt="0"/>
      <dgm:spPr/>
    </dgm:pt>
    <dgm:pt modelId="{7CD55374-1630-4312-8FFA-1B14D174DAF2}" type="pres">
      <dgm:prSet presAssocID="{4F4ECEF6-DF68-4DF5-B789-6207DC2D839D}" presName="horzSpace2" presStyleCnt="0"/>
      <dgm:spPr/>
    </dgm:pt>
    <dgm:pt modelId="{22F839A0-895D-4241-8D0C-C0C7E4E7C82D}" type="pres">
      <dgm:prSet presAssocID="{4F4ECEF6-DF68-4DF5-B789-6207DC2D839D}" presName="tx2" presStyleLbl="revTx" presStyleIdx="4" presStyleCnt="6"/>
      <dgm:spPr/>
    </dgm:pt>
    <dgm:pt modelId="{4070DC0B-A549-41DC-9F32-1EB764EE612C}" type="pres">
      <dgm:prSet presAssocID="{4F4ECEF6-DF68-4DF5-B789-6207DC2D839D}" presName="vert2" presStyleCnt="0"/>
      <dgm:spPr/>
    </dgm:pt>
    <dgm:pt modelId="{28D2F7D9-77AA-467A-A835-6945B8D271D2}" type="pres">
      <dgm:prSet presAssocID="{4F4ECEF6-DF68-4DF5-B789-6207DC2D839D}" presName="thinLine2b" presStyleLbl="callout" presStyleIdx="3" presStyleCnt="5"/>
      <dgm:spPr/>
    </dgm:pt>
    <dgm:pt modelId="{8E7C6D60-0810-4F50-8290-0996C96EFE2A}" type="pres">
      <dgm:prSet presAssocID="{4F4ECEF6-DF68-4DF5-B789-6207DC2D839D}" presName="vertSpace2b" presStyleCnt="0"/>
      <dgm:spPr/>
    </dgm:pt>
    <dgm:pt modelId="{13EC97F6-B660-4404-9431-97C5B60E23BE}" type="pres">
      <dgm:prSet presAssocID="{87E19D79-0BD3-4143-A508-93708846126B}" presName="horz2" presStyleCnt="0"/>
      <dgm:spPr/>
    </dgm:pt>
    <dgm:pt modelId="{F5BFC6BD-BFF2-4408-8332-549760E91AAF}" type="pres">
      <dgm:prSet presAssocID="{87E19D79-0BD3-4143-A508-93708846126B}" presName="horzSpace2" presStyleCnt="0"/>
      <dgm:spPr/>
    </dgm:pt>
    <dgm:pt modelId="{BD988EA3-30BE-43B0-86A3-BC9F6D282E6C}" type="pres">
      <dgm:prSet presAssocID="{87E19D79-0BD3-4143-A508-93708846126B}" presName="tx2" presStyleLbl="revTx" presStyleIdx="5" presStyleCnt="6"/>
      <dgm:spPr/>
    </dgm:pt>
    <dgm:pt modelId="{9F5EDFC7-7884-4695-A2CA-DCCA3FAC1F84}" type="pres">
      <dgm:prSet presAssocID="{87E19D79-0BD3-4143-A508-93708846126B}" presName="vert2" presStyleCnt="0"/>
      <dgm:spPr/>
    </dgm:pt>
    <dgm:pt modelId="{EC07366C-F529-4DC6-84B7-587ED6B6CDF8}" type="pres">
      <dgm:prSet presAssocID="{87E19D79-0BD3-4143-A508-93708846126B}" presName="thinLine2b" presStyleLbl="callout" presStyleIdx="4" presStyleCnt="5"/>
      <dgm:spPr/>
    </dgm:pt>
    <dgm:pt modelId="{9E339CB4-4683-4084-8007-5DC5AC28ECE4}" type="pres">
      <dgm:prSet presAssocID="{87E19D79-0BD3-4143-A508-93708846126B}" presName="vertSpace2b" presStyleCnt="0"/>
      <dgm:spPr/>
    </dgm:pt>
  </dgm:ptLst>
  <dgm:cxnLst>
    <dgm:cxn modelId="{8CE3FD08-C822-4681-9A33-097FDFEF8C90}" type="presOf" srcId="{E2FB9B13-D318-48DA-A636-ECA35BBE7835}" destId="{95452746-341A-4AEE-BCBB-21182FEDA708}" srcOrd="0" destOrd="0" presId="urn:microsoft.com/office/officeart/2008/layout/LinedList"/>
    <dgm:cxn modelId="{7ABAEA12-CE10-4DA3-A029-E6949657314D}" type="presOf" srcId="{24C5AB20-9554-4867-8E81-1E4E7AC89C70}" destId="{8EA01E9A-2772-4F7F-AE67-496C53A90789}" srcOrd="0" destOrd="0" presId="urn:microsoft.com/office/officeart/2008/layout/LinedList"/>
    <dgm:cxn modelId="{5A17A85E-C78B-445F-A487-CFAA637D00F1}" srcId="{E2FB9B13-D318-48DA-A636-ECA35BBE7835}" destId="{4F4ECEF6-DF68-4DF5-B789-6207DC2D839D}" srcOrd="3" destOrd="0" parTransId="{0DD4DD77-3ED6-48A5-A72E-0AAA4A26F6D0}" sibTransId="{918B5DBA-12E2-4078-8047-D79006041D90}"/>
    <dgm:cxn modelId="{C49BBB4F-515B-4646-9227-112F053ACEAA}" type="presOf" srcId="{83F0B4C2-0AC5-46C7-8A28-8B05F83CA1F6}" destId="{6B9944DF-642F-4C2E-958A-8AD8A7B7D363}" srcOrd="0" destOrd="0" presId="urn:microsoft.com/office/officeart/2008/layout/LinedList"/>
    <dgm:cxn modelId="{83610C7E-35B2-4B63-AC43-1847E9808697}" type="presOf" srcId="{87E19D79-0BD3-4143-A508-93708846126B}" destId="{BD988EA3-30BE-43B0-86A3-BC9F6D282E6C}" srcOrd="0" destOrd="0" presId="urn:microsoft.com/office/officeart/2008/layout/LinedList"/>
    <dgm:cxn modelId="{2CC6168D-66E0-450B-943A-205065EBE1DF}" type="presOf" srcId="{8FDE9C92-8C2B-45B9-B9D7-049D430A8CCE}" destId="{F78507F1-1484-4B53-9F3B-F43313537AD9}" srcOrd="0" destOrd="0" presId="urn:microsoft.com/office/officeart/2008/layout/LinedList"/>
    <dgm:cxn modelId="{E75AF196-E70E-42E0-BBB2-6C90CB10C2EC}" srcId="{E2FB9B13-D318-48DA-A636-ECA35BBE7835}" destId="{24C5AB20-9554-4867-8E81-1E4E7AC89C70}" srcOrd="1" destOrd="0" parTransId="{3A5FC127-4D8A-4306-9891-0CC2E071F6E7}" sibTransId="{9860F46E-D938-4F6D-B273-1A68B642D2BB}"/>
    <dgm:cxn modelId="{ABBAE89B-4C9F-4329-99B6-66E32550E44C}" type="presOf" srcId="{4F4ECEF6-DF68-4DF5-B789-6207DC2D839D}" destId="{22F839A0-895D-4241-8D0C-C0C7E4E7C82D}" srcOrd="0" destOrd="0" presId="urn:microsoft.com/office/officeart/2008/layout/LinedList"/>
    <dgm:cxn modelId="{07B397A2-3CAD-4164-8F2A-F2C74EDB3F3E}" srcId="{E2FB9B13-D318-48DA-A636-ECA35BBE7835}" destId="{83F0B4C2-0AC5-46C7-8A28-8B05F83CA1F6}" srcOrd="0" destOrd="0" parTransId="{C8035606-C1FD-4C94-950A-8A0ECB488970}" sibTransId="{FC10D0A7-40CE-439B-8972-DFA7C8C21EB1}"/>
    <dgm:cxn modelId="{8E35CEB5-0C2F-44C0-9503-F7C586B78097}" srcId="{E2FB9B13-D318-48DA-A636-ECA35BBE7835}" destId="{8FDE9C92-8C2B-45B9-B9D7-049D430A8CCE}" srcOrd="2" destOrd="0" parTransId="{41F4A8CA-9F42-4D5A-A7D4-5689E369082E}" sibTransId="{5DA35034-BA7E-48F7-9835-4C3D59BE7592}"/>
    <dgm:cxn modelId="{F25A52DF-71BA-4A43-A6CD-7DC7076D32F2}" srcId="{E2FB9B13-D318-48DA-A636-ECA35BBE7835}" destId="{87E19D79-0BD3-4143-A508-93708846126B}" srcOrd="4" destOrd="0" parTransId="{C93A3A4E-F4BE-4447-91B7-01180F308303}" sibTransId="{82B1D5C7-8839-464B-A052-94DF73503725}"/>
    <dgm:cxn modelId="{9EDDB3E6-DDD0-4898-B9F5-A8B5DA40FEF8}" srcId="{65FA6BF3-7CF8-478F-8D75-D6F1DDB24F1D}" destId="{E2FB9B13-D318-48DA-A636-ECA35BBE7835}" srcOrd="0" destOrd="0" parTransId="{3BFDBC0A-92E0-4063-81FA-025021C17A58}" sibTransId="{A6355066-5C5A-4A21-8F8B-7B4ED54F933E}"/>
    <dgm:cxn modelId="{D08000FC-3A64-4419-8D9B-FD06D363A514}" type="presOf" srcId="{65FA6BF3-7CF8-478F-8D75-D6F1DDB24F1D}" destId="{DB80EF2E-A9F7-4A71-B5B7-2EC0BF90415C}" srcOrd="0" destOrd="0" presId="urn:microsoft.com/office/officeart/2008/layout/LinedList"/>
    <dgm:cxn modelId="{19BF6BB3-5E1D-4FC7-A6B9-9DE9BC2EB875}" type="presParOf" srcId="{DB80EF2E-A9F7-4A71-B5B7-2EC0BF90415C}" destId="{E46A60E9-04B7-4FF3-A115-57BA120D4DDB}" srcOrd="0" destOrd="0" presId="urn:microsoft.com/office/officeart/2008/layout/LinedList"/>
    <dgm:cxn modelId="{4CA03CE0-659A-4870-89D5-B1755A124162}" type="presParOf" srcId="{DB80EF2E-A9F7-4A71-B5B7-2EC0BF90415C}" destId="{C7950464-7571-4C42-8B89-97C6EC3AEBDF}" srcOrd="1" destOrd="0" presId="urn:microsoft.com/office/officeart/2008/layout/LinedList"/>
    <dgm:cxn modelId="{F0D4D7B2-BFAF-4433-80CE-5C39C23C8D67}" type="presParOf" srcId="{C7950464-7571-4C42-8B89-97C6EC3AEBDF}" destId="{95452746-341A-4AEE-BCBB-21182FEDA708}" srcOrd="0" destOrd="0" presId="urn:microsoft.com/office/officeart/2008/layout/LinedList"/>
    <dgm:cxn modelId="{0BD0814C-5899-44DD-A5F5-DBDDB86BE0FA}" type="presParOf" srcId="{C7950464-7571-4C42-8B89-97C6EC3AEBDF}" destId="{5FFA1679-FFDB-49BD-A2A9-A903813C1B02}" srcOrd="1" destOrd="0" presId="urn:microsoft.com/office/officeart/2008/layout/LinedList"/>
    <dgm:cxn modelId="{8D7FC4B8-20AB-41B2-8BAB-40698B6791FA}" type="presParOf" srcId="{5FFA1679-FFDB-49BD-A2A9-A903813C1B02}" destId="{9FE189B4-3FFA-4E74-A74E-63CDC3324707}" srcOrd="0" destOrd="0" presId="urn:microsoft.com/office/officeart/2008/layout/LinedList"/>
    <dgm:cxn modelId="{7292C167-A662-4DEC-9F9D-CF9C304C14C0}" type="presParOf" srcId="{5FFA1679-FFDB-49BD-A2A9-A903813C1B02}" destId="{CEB6D8D6-23E8-4DC6-AED6-FD7E051CBD65}" srcOrd="1" destOrd="0" presId="urn:microsoft.com/office/officeart/2008/layout/LinedList"/>
    <dgm:cxn modelId="{B10CB695-DAD4-48DD-A78A-F7D06F66E1BF}" type="presParOf" srcId="{CEB6D8D6-23E8-4DC6-AED6-FD7E051CBD65}" destId="{400523BB-619A-4AB6-B73A-A7238F35F9D8}" srcOrd="0" destOrd="0" presId="urn:microsoft.com/office/officeart/2008/layout/LinedList"/>
    <dgm:cxn modelId="{BAEC167B-4B80-4300-955F-88B028D17BFC}" type="presParOf" srcId="{CEB6D8D6-23E8-4DC6-AED6-FD7E051CBD65}" destId="{6B9944DF-642F-4C2E-958A-8AD8A7B7D363}" srcOrd="1" destOrd="0" presId="urn:microsoft.com/office/officeart/2008/layout/LinedList"/>
    <dgm:cxn modelId="{C047B0D5-6150-4E48-A17A-C5E236FE9A0D}" type="presParOf" srcId="{CEB6D8D6-23E8-4DC6-AED6-FD7E051CBD65}" destId="{55967A69-73F1-4598-B46F-223E2FCF447C}" srcOrd="2" destOrd="0" presId="urn:microsoft.com/office/officeart/2008/layout/LinedList"/>
    <dgm:cxn modelId="{43C1A761-8996-4C2A-ACD6-73A791E0EBAD}" type="presParOf" srcId="{5FFA1679-FFDB-49BD-A2A9-A903813C1B02}" destId="{567C33C5-D41A-452A-862D-C82380102B85}" srcOrd="2" destOrd="0" presId="urn:microsoft.com/office/officeart/2008/layout/LinedList"/>
    <dgm:cxn modelId="{8A519BE3-D2AA-465E-8E87-0B14A0F91B6C}" type="presParOf" srcId="{5FFA1679-FFDB-49BD-A2A9-A903813C1B02}" destId="{751EEE24-819B-4D00-979A-A54326EA4A46}" srcOrd="3" destOrd="0" presId="urn:microsoft.com/office/officeart/2008/layout/LinedList"/>
    <dgm:cxn modelId="{6EAD6400-C662-45F5-AA10-95E58479A5E9}" type="presParOf" srcId="{5FFA1679-FFDB-49BD-A2A9-A903813C1B02}" destId="{064D01BC-FAB5-4D21-AAF1-F20DC78E8D91}" srcOrd="4" destOrd="0" presId="urn:microsoft.com/office/officeart/2008/layout/LinedList"/>
    <dgm:cxn modelId="{8DED75DD-7497-4492-AB16-B0E8AD8FAF47}" type="presParOf" srcId="{064D01BC-FAB5-4D21-AAF1-F20DC78E8D91}" destId="{20D7C545-58B0-4044-B827-BA0842CD814F}" srcOrd="0" destOrd="0" presId="urn:microsoft.com/office/officeart/2008/layout/LinedList"/>
    <dgm:cxn modelId="{AF48D02B-FF07-4208-9388-110CB5925C5F}" type="presParOf" srcId="{064D01BC-FAB5-4D21-AAF1-F20DC78E8D91}" destId="{8EA01E9A-2772-4F7F-AE67-496C53A90789}" srcOrd="1" destOrd="0" presId="urn:microsoft.com/office/officeart/2008/layout/LinedList"/>
    <dgm:cxn modelId="{F3E828BE-8074-4AAE-9AD2-2099FE74A8B0}" type="presParOf" srcId="{064D01BC-FAB5-4D21-AAF1-F20DC78E8D91}" destId="{9DA664EB-DC1F-4955-9792-7E2BB5233371}" srcOrd="2" destOrd="0" presId="urn:microsoft.com/office/officeart/2008/layout/LinedList"/>
    <dgm:cxn modelId="{B0D802F9-61E7-4761-95A6-45D55046F92F}" type="presParOf" srcId="{5FFA1679-FFDB-49BD-A2A9-A903813C1B02}" destId="{2522C6B1-A52F-4AF0-89C3-10637D2F1B1D}" srcOrd="5" destOrd="0" presId="urn:microsoft.com/office/officeart/2008/layout/LinedList"/>
    <dgm:cxn modelId="{5D49A347-026F-4D41-8E70-0ABB812D4B86}" type="presParOf" srcId="{5FFA1679-FFDB-49BD-A2A9-A903813C1B02}" destId="{F45B6568-8F84-427E-B82E-6B0A374ECE5F}" srcOrd="6" destOrd="0" presId="urn:microsoft.com/office/officeart/2008/layout/LinedList"/>
    <dgm:cxn modelId="{673D8E81-1C66-47D3-AEBC-FEAFD20E4CA7}" type="presParOf" srcId="{5FFA1679-FFDB-49BD-A2A9-A903813C1B02}" destId="{002DA010-821F-470A-854A-B1E50DA27AF3}" srcOrd="7" destOrd="0" presId="urn:microsoft.com/office/officeart/2008/layout/LinedList"/>
    <dgm:cxn modelId="{78CBE76B-8BFC-4E85-8BB5-586E980E56BA}" type="presParOf" srcId="{002DA010-821F-470A-854A-B1E50DA27AF3}" destId="{19C6D1CC-F6C6-4977-9362-4CFF92F4D55F}" srcOrd="0" destOrd="0" presId="urn:microsoft.com/office/officeart/2008/layout/LinedList"/>
    <dgm:cxn modelId="{35461B10-1351-408A-8EF2-EFAC0497903E}" type="presParOf" srcId="{002DA010-821F-470A-854A-B1E50DA27AF3}" destId="{F78507F1-1484-4B53-9F3B-F43313537AD9}" srcOrd="1" destOrd="0" presId="urn:microsoft.com/office/officeart/2008/layout/LinedList"/>
    <dgm:cxn modelId="{D1B9B44E-F817-41E0-B89A-BA0F83329415}" type="presParOf" srcId="{002DA010-821F-470A-854A-B1E50DA27AF3}" destId="{5EFDA9DA-EB7E-40E4-A57B-E77E740388E5}" srcOrd="2" destOrd="0" presId="urn:microsoft.com/office/officeart/2008/layout/LinedList"/>
    <dgm:cxn modelId="{AB10306D-5285-4732-92ED-917E7FA73F06}" type="presParOf" srcId="{5FFA1679-FFDB-49BD-A2A9-A903813C1B02}" destId="{4CCA13C1-C173-4D8A-BB9A-F9FBFC0AE517}" srcOrd="8" destOrd="0" presId="urn:microsoft.com/office/officeart/2008/layout/LinedList"/>
    <dgm:cxn modelId="{02ADF43D-E347-4005-938C-41CA5E3B555A}" type="presParOf" srcId="{5FFA1679-FFDB-49BD-A2A9-A903813C1B02}" destId="{BE471F34-1EAF-492B-B36E-ACE3E29D27DD}" srcOrd="9" destOrd="0" presId="urn:microsoft.com/office/officeart/2008/layout/LinedList"/>
    <dgm:cxn modelId="{7076188A-4090-4A46-B5E8-75F34E4130DD}" type="presParOf" srcId="{5FFA1679-FFDB-49BD-A2A9-A903813C1B02}" destId="{4447FCD8-5729-40EE-A92F-97DE890D20BB}" srcOrd="10" destOrd="0" presId="urn:microsoft.com/office/officeart/2008/layout/LinedList"/>
    <dgm:cxn modelId="{496A45FA-9AEF-4C68-9173-FB0E18826D9D}" type="presParOf" srcId="{4447FCD8-5729-40EE-A92F-97DE890D20BB}" destId="{7CD55374-1630-4312-8FFA-1B14D174DAF2}" srcOrd="0" destOrd="0" presId="urn:microsoft.com/office/officeart/2008/layout/LinedList"/>
    <dgm:cxn modelId="{D57CA4FB-436A-4EE3-AF21-297DF3988162}" type="presParOf" srcId="{4447FCD8-5729-40EE-A92F-97DE890D20BB}" destId="{22F839A0-895D-4241-8D0C-C0C7E4E7C82D}" srcOrd="1" destOrd="0" presId="urn:microsoft.com/office/officeart/2008/layout/LinedList"/>
    <dgm:cxn modelId="{BC9099C4-A4AD-4C4D-BD84-9F068EE9CD7A}" type="presParOf" srcId="{4447FCD8-5729-40EE-A92F-97DE890D20BB}" destId="{4070DC0B-A549-41DC-9F32-1EB764EE612C}" srcOrd="2" destOrd="0" presId="urn:microsoft.com/office/officeart/2008/layout/LinedList"/>
    <dgm:cxn modelId="{C24A9AAC-5A38-4853-9978-0CA327061FAE}" type="presParOf" srcId="{5FFA1679-FFDB-49BD-A2A9-A903813C1B02}" destId="{28D2F7D9-77AA-467A-A835-6945B8D271D2}" srcOrd="11" destOrd="0" presId="urn:microsoft.com/office/officeart/2008/layout/LinedList"/>
    <dgm:cxn modelId="{AE8CE8C7-3653-4A1F-9A92-BFACA2E75611}" type="presParOf" srcId="{5FFA1679-FFDB-49BD-A2A9-A903813C1B02}" destId="{8E7C6D60-0810-4F50-8290-0996C96EFE2A}" srcOrd="12" destOrd="0" presId="urn:microsoft.com/office/officeart/2008/layout/LinedList"/>
    <dgm:cxn modelId="{D3EC8F3B-4DBA-412D-B7D3-FE3D2CC57E9A}" type="presParOf" srcId="{5FFA1679-FFDB-49BD-A2A9-A903813C1B02}" destId="{13EC97F6-B660-4404-9431-97C5B60E23BE}" srcOrd="13" destOrd="0" presId="urn:microsoft.com/office/officeart/2008/layout/LinedList"/>
    <dgm:cxn modelId="{B3E36AE8-4714-4537-A608-3EAFB7A3521D}" type="presParOf" srcId="{13EC97F6-B660-4404-9431-97C5B60E23BE}" destId="{F5BFC6BD-BFF2-4408-8332-549760E91AAF}" srcOrd="0" destOrd="0" presId="urn:microsoft.com/office/officeart/2008/layout/LinedList"/>
    <dgm:cxn modelId="{CB69282B-B33E-4A95-A31B-DCBA840778FF}" type="presParOf" srcId="{13EC97F6-B660-4404-9431-97C5B60E23BE}" destId="{BD988EA3-30BE-43B0-86A3-BC9F6D282E6C}" srcOrd="1" destOrd="0" presId="urn:microsoft.com/office/officeart/2008/layout/LinedList"/>
    <dgm:cxn modelId="{54A2C2F2-CCA0-40C6-90D2-1998EDC83968}" type="presParOf" srcId="{13EC97F6-B660-4404-9431-97C5B60E23BE}" destId="{9F5EDFC7-7884-4695-A2CA-DCCA3FAC1F84}" srcOrd="2" destOrd="0" presId="urn:microsoft.com/office/officeart/2008/layout/LinedList"/>
    <dgm:cxn modelId="{C0B8E74A-4FD5-4BC9-A3B7-A39C52A37BE4}" type="presParOf" srcId="{5FFA1679-FFDB-49BD-A2A9-A903813C1B02}" destId="{EC07366C-F529-4DC6-84B7-587ED6B6CDF8}" srcOrd="14" destOrd="0" presId="urn:microsoft.com/office/officeart/2008/layout/LinedList"/>
    <dgm:cxn modelId="{A5544D42-2947-495B-877B-C40ABD4C2FBE}" type="presParOf" srcId="{5FFA1679-FFDB-49BD-A2A9-A903813C1B02}" destId="{9E339CB4-4683-4084-8007-5DC5AC28ECE4}" srcOrd="15" destOrd="0" presId="urn:microsoft.com/office/officeart/2008/layout/Lined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186ED6AC-4D37-461C-9BED-78174493226B}" type="doc">
      <dgm:prSet loTypeId="urn:microsoft.com/office/officeart/2005/8/layout/pList2" loCatId="list" qsTypeId="urn:microsoft.com/office/officeart/2005/8/quickstyle/simple1" qsCatId="simple" csTypeId="urn:microsoft.com/office/officeart/2005/8/colors/accent1_2" csCatId="accent1" phldr="1"/>
      <dgm:spPr/>
      <dgm:t>
        <a:bodyPr/>
        <a:lstStyle/>
        <a:p>
          <a:endParaRPr lang="en-US"/>
        </a:p>
      </dgm:t>
    </dgm:pt>
    <dgm:pt modelId="{2A8CED67-333D-4D51-BA6C-A4609543333C}">
      <dgm:prSet/>
      <dgm:spPr/>
      <dgm:t>
        <a:bodyPr/>
        <a:lstStyle/>
        <a:p>
          <a:r>
            <a:rPr lang="en-US" dirty="0" err="1"/>
            <a:t>Cơ</a:t>
          </a:r>
          <a:r>
            <a:rPr lang="en-US" dirty="0"/>
            <a:t> </a:t>
          </a:r>
          <a:r>
            <a:rPr lang="en-US" dirty="0" err="1"/>
            <a:t>hội</a:t>
          </a:r>
          <a:r>
            <a:rPr lang="en-US" dirty="0"/>
            <a:t> </a:t>
          </a:r>
          <a:r>
            <a:rPr lang="en-US" dirty="0" err="1"/>
            <a:t>sinh</a:t>
          </a:r>
          <a:r>
            <a:rPr lang="en-US" dirty="0"/>
            <a:t> </a:t>
          </a:r>
          <a:r>
            <a:rPr lang="en-US" dirty="0" err="1"/>
            <a:t>lời</a:t>
          </a:r>
          <a:r>
            <a:rPr lang="en-US" dirty="0"/>
            <a:t> </a:t>
          </a:r>
          <a:r>
            <a:rPr lang="en-US" dirty="0" err="1"/>
            <a:t>khi</a:t>
          </a:r>
          <a:r>
            <a:rPr lang="en-US" dirty="0"/>
            <a:t> </a:t>
          </a:r>
          <a:r>
            <a:rPr lang="en-US" dirty="0" err="1"/>
            <a:t>thị</a:t>
          </a:r>
          <a:r>
            <a:rPr lang="en-US" dirty="0"/>
            <a:t> </a:t>
          </a:r>
          <a:r>
            <a:rPr lang="en-US" dirty="0" err="1"/>
            <a:t>trường</a:t>
          </a:r>
          <a:r>
            <a:rPr lang="en-US" dirty="0"/>
            <a:t> </a:t>
          </a:r>
          <a:r>
            <a:rPr lang="en-US" dirty="0" err="1"/>
            <a:t>giảm</a:t>
          </a:r>
          <a:r>
            <a:rPr lang="en-US" dirty="0"/>
            <a:t> </a:t>
          </a:r>
          <a:r>
            <a:rPr lang="en-US" dirty="0" err="1"/>
            <a:t>điểm</a:t>
          </a:r>
          <a:endParaRPr lang="en-US" dirty="0"/>
        </a:p>
        <a:p>
          <a:r>
            <a:rPr lang="en-US" dirty="0" err="1"/>
            <a:t>Công</a:t>
          </a:r>
          <a:r>
            <a:rPr lang="en-US" dirty="0"/>
            <a:t> </a:t>
          </a:r>
          <a:r>
            <a:rPr lang="en-US" dirty="0" err="1"/>
            <a:t>cụ</a:t>
          </a:r>
          <a:r>
            <a:rPr lang="en-US" dirty="0"/>
            <a:t> </a:t>
          </a:r>
          <a:r>
            <a:rPr lang="en-US" dirty="0" err="1"/>
            <a:t>để</a:t>
          </a:r>
          <a:r>
            <a:rPr lang="en-US" dirty="0"/>
            <a:t> </a:t>
          </a:r>
          <a:r>
            <a:rPr lang="en-US" dirty="0" err="1"/>
            <a:t>phòng</a:t>
          </a:r>
          <a:r>
            <a:rPr lang="en-US" dirty="0"/>
            <a:t> </a:t>
          </a:r>
          <a:r>
            <a:rPr lang="en-US" dirty="0" err="1"/>
            <a:t>vệ</a:t>
          </a:r>
          <a:r>
            <a:rPr lang="en-US" dirty="0"/>
            <a:t> </a:t>
          </a:r>
          <a:r>
            <a:rPr lang="en-US" dirty="0" err="1"/>
            <a:t>rủi</a:t>
          </a:r>
          <a:r>
            <a:rPr lang="en-US" dirty="0"/>
            <a:t> </a:t>
          </a:r>
          <a:r>
            <a:rPr lang="en-US" dirty="0" err="1"/>
            <a:t>ro</a:t>
          </a:r>
          <a:r>
            <a:rPr lang="en-US" dirty="0"/>
            <a:t>, </a:t>
          </a:r>
          <a:r>
            <a:rPr lang="en-US" dirty="0" err="1"/>
            <a:t>đầu</a:t>
          </a:r>
          <a:r>
            <a:rPr lang="en-US" dirty="0"/>
            <a:t> </a:t>
          </a:r>
          <a:r>
            <a:rPr lang="en-US" dirty="0" err="1"/>
            <a:t>cơ</a:t>
          </a:r>
          <a:r>
            <a:rPr lang="en-US" dirty="0"/>
            <a:t> </a:t>
          </a:r>
          <a:r>
            <a:rPr lang="en-US" dirty="0" err="1"/>
            <a:t>và</a:t>
          </a:r>
          <a:r>
            <a:rPr lang="en-US" dirty="0"/>
            <a:t> </a:t>
          </a:r>
          <a:r>
            <a:rPr lang="en-US" dirty="0" err="1"/>
            <a:t>đầu</a:t>
          </a:r>
          <a:r>
            <a:rPr lang="en-US" dirty="0"/>
            <a:t> </a:t>
          </a:r>
          <a:r>
            <a:rPr lang="en-US" dirty="0" err="1"/>
            <a:t>tư</a:t>
          </a:r>
          <a:r>
            <a:rPr lang="en-US" dirty="0"/>
            <a:t> </a:t>
          </a:r>
          <a:r>
            <a:rPr lang="en-US" dirty="0" err="1"/>
            <a:t>chênh</a:t>
          </a:r>
          <a:r>
            <a:rPr lang="en-US" dirty="0"/>
            <a:t> </a:t>
          </a:r>
          <a:r>
            <a:rPr lang="en-US" dirty="0" err="1"/>
            <a:t>lệch</a:t>
          </a:r>
          <a:r>
            <a:rPr lang="en-US" dirty="0"/>
            <a:t> </a:t>
          </a:r>
          <a:r>
            <a:rPr lang="en-US" dirty="0" err="1"/>
            <a:t>giá</a:t>
          </a:r>
          <a:r>
            <a:rPr lang="en-US" dirty="0"/>
            <a:t>. </a:t>
          </a:r>
        </a:p>
      </dgm:t>
    </dgm:pt>
    <dgm:pt modelId="{65547DF1-D1DD-430A-93E5-26759C0E02F3}" type="parTrans" cxnId="{A40871EE-0DF0-4AA0-93A5-A80CF464BE58}">
      <dgm:prSet/>
      <dgm:spPr/>
      <dgm:t>
        <a:bodyPr/>
        <a:lstStyle/>
        <a:p>
          <a:endParaRPr lang="en-US"/>
        </a:p>
      </dgm:t>
    </dgm:pt>
    <dgm:pt modelId="{353CDDCB-94D8-4792-A990-E810830BBBE8}" type="sibTrans" cxnId="{A40871EE-0DF0-4AA0-93A5-A80CF464BE58}">
      <dgm:prSet/>
      <dgm:spPr/>
      <dgm:t>
        <a:bodyPr/>
        <a:lstStyle/>
        <a:p>
          <a:endParaRPr lang="en-US"/>
        </a:p>
      </dgm:t>
    </dgm:pt>
    <dgm:pt modelId="{D2F08965-DB73-4B0F-8285-5C87EC306F85}">
      <dgm:prSet/>
      <dgm:spPr/>
      <dgm:t>
        <a:bodyPr/>
        <a:lstStyle/>
        <a:p>
          <a:r>
            <a:rPr lang="en-US"/>
            <a:t>Tổng số lượng HĐTL lưu hành không bị giới hạn </a:t>
          </a:r>
        </a:p>
      </dgm:t>
    </dgm:pt>
    <dgm:pt modelId="{95E58966-711A-4B79-BBB3-649BCACF7692}" type="parTrans" cxnId="{8E22BC72-10EE-478B-946F-332E17514680}">
      <dgm:prSet/>
      <dgm:spPr/>
      <dgm:t>
        <a:bodyPr/>
        <a:lstStyle/>
        <a:p>
          <a:endParaRPr lang="en-US"/>
        </a:p>
      </dgm:t>
    </dgm:pt>
    <dgm:pt modelId="{9C867E91-ACA0-460A-A7F0-587A78818A15}" type="sibTrans" cxnId="{8E22BC72-10EE-478B-946F-332E17514680}">
      <dgm:prSet/>
      <dgm:spPr/>
      <dgm:t>
        <a:bodyPr/>
        <a:lstStyle/>
        <a:p>
          <a:endParaRPr lang="en-US"/>
        </a:p>
      </dgm:t>
    </dgm:pt>
    <dgm:pt modelId="{27D633CE-3B7A-470D-8473-37955B5B740A}">
      <dgm:prSet/>
      <dgm:spPr/>
      <dgm:t>
        <a:bodyPr/>
        <a:lstStyle/>
        <a:p>
          <a:r>
            <a:rPr lang="en-US" dirty="0" err="1"/>
            <a:t>Nhà</a:t>
          </a:r>
          <a:r>
            <a:rPr lang="en-US" dirty="0"/>
            <a:t> </a:t>
          </a:r>
          <a:r>
            <a:rPr lang="en-US" dirty="0" err="1"/>
            <a:t>đầu</a:t>
          </a:r>
          <a:r>
            <a:rPr lang="en-US" dirty="0"/>
            <a:t> </a:t>
          </a:r>
          <a:r>
            <a:rPr lang="en-US" dirty="0" err="1"/>
            <a:t>tư</a:t>
          </a:r>
          <a:r>
            <a:rPr lang="en-US" dirty="0"/>
            <a:t> </a:t>
          </a:r>
          <a:r>
            <a:rPr lang="en-US" dirty="0" err="1"/>
            <a:t>có</a:t>
          </a:r>
          <a:r>
            <a:rPr lang="en-US" dirty="0"/>
            <a:t> </a:t>
          </a:r>
          <a:r>
            <a:rPr lang="en-US" dirty="0" err="1"/>
            <a:t>thể</a:t>
          </a:r>
          <a:r>
            <a:rPr lang="en-US" dirty="0"/>
            <a:t> </a:t>
          </a:r>
          <a:r>
            <a:rPr lang="en-US" dirty="0" err="1"/>
            <a:t>tham</a:t>
          </a:r>
          <a:r>
            <a:rPr lang="en-US" dirty="0"/>
            <a:t> </a:t>
          </a:r>
          <a:r>
            <a:rPr lang="en-US" dirty="0" err="1"/>
            <a:t>gia</a:t>
          </a:r>
          <a:r>
            <a:rPr lang="en-US" dirty="0"/>
            <a:t> </a:t>
          </a:r>
          <a:r>
            <a:rPr lang="en-US" dirty="0" err="1"/>
            <a:t>vị</a:t>
          </a:r>
          <a:r>
            <a:rPr lang="en-US" dirty="0"/>
            <a:t> </a:t>
          </a:r>
          <a:r>
            <a:rPr lang="en-US" dirty="0" err="1"/>
            <a:t>thế</a:t>
          </a:r>
          <a:r>
            <a:rPr lang="en-US" dirty="0"/>
            <a:t> </a:t>
          </a:r>
          <a:r>
            <a:rPr lang="en-US" dirty="0" err="1"/>
            <a:t>bán</a:t>
          </a:r>
          <a:r>
            <a:rPr lang="en-US" dirty="0"/>
            <a:t> HĐTL </a:t>
          </a:r>
          <a:r>
            <a:rPr lang="en-US" dirty="0" err="1"/>
            <a:t>mà</a:t>
          </a:r>
          <a:r>
            <a:rPr lang="en-US" dirty="0"/>
            <a:t> </a:t>
          </a:r>
          <a:r>
            <a:rPr lang="en-US" dirty="0" err="1"/>
            <a:t>không</a:t>
          </a:r>
          <a:r>
            <a:rPr lang="en-US" dirty="0"/>
            <a:t> </a:t>
          </a:r>
          <a:r>
            <a:rPr lang="en-US" dirty="0" err="1"/>
            <a:t>cần</a:t>
          </a:r>
          <a:r>
            <a:rPr lang="en-US" dirty="0"/>
            <a:t> </a:t>
          </a:r>
          <a:r>
            <a:rPr lang="en-US" dirty="0" err="1"/>
            <a:t>phải</a:t>
          </a:r>
          <a:r>
            <a:rPr lang="en-US" dirty="0"/>
            <a:t> </a:t>
          </a:r>
          <a:r>
            <a:rPr lang="en-US" dirty="0" err="1"/>
            <a:t>sở</a:t>
          </a:r>
          <a:r>
            <a:rPr lang="en-US" dirty="0"/>
            <a:t> </a:t>
          </a:r>
          <a:r>
            <a:rPr lang="en-US" dirty="0" err="1"/>
            <a:t>hữu</a:t>
          </a:r>
          <a:r>
            <a:rPr lang="en-US" dirty="0"/>
            <a:t> </a:t>
          </a:r>
          <a:r>
            <a:rPr lang="en-US" dirty="0" err="1"/>
            <a:t>tài</a:t>
          </a:r>
          <a:r>
            <a:rPr lang="en-US" dirty="0"/>
            <a:t> </a:t>
          </a:r>
          <a:r>
            <a:rPr lang="en-US" dirty="0" err="1"/>
            <a:t>sản</a:t>
          </a:r>
          <a:r>
            <a:rPr lang="en-US" dirty="0"/>
            <a:t> </a:t>
          </a:r>
          <a:r>
            <a:rPr lang="en-US" dirty="0" err="1"/>
            <a:t>cơ</a:t>
          </a:r>
          <a:r>
            <a:rPr lang="en-US" dirty="0"/>
            <a:t> </a:t>
          </a:r>
          <a:r>
            <a:rPr lang="en-US" dirty="0" err="1"/>
            <a:t>sở</a:t>
          </a:r>
          <a:r>
            <a:rPr lang="en-US" dirty="0"/>
            <a:t> </a:t>
          </a:r>
          <a:r>
            <a:rPr lang="en-US" dirty="0" err="1"/>
            <a:t>của</a:t>
          </a:r>
          <a:r>
            <a:rPr lang="en-US" dirty="0"/>
            <a:t> </a:t>
          </a:r>
          <a:r>
            <a:rPr lang="en-US" dirty="0" err="1"/>
            <a:t>hợp</a:t>
          </a:r>
          <a:r>
            <a:rPr lang="en-US" dirty="0"/>
            <a:t> </a:t>
          </a:r>
          <a:r>
            <a:rPr lang="en-US" dirty="0" err="1"/>
            <a:t>đồng</a:t>
          </a:r>
          <a:r>
            <a:rPr lang="en-US" dirty="0"/>
            <a:t> (Short Sell)</a:t>
          </a:r>
        </a:p>
      </dgm:t>
    </dgm:pt>
    <dgm:pt modelId="{92C0B508-1451-47D1-A102-B5627D112813}" type="parTrans" cxnId="{F7E58B50-21E0-4FA4-97F7-D2AFA962BB52}">
      <dgm:prSet/>
      <dgm:spPr/>
      <dgm:t>
        <a:bodyPr/>
        <a:lstStyle/>
        <a:p>
          <a:endParaRPr lang="en-US"/>
        </a:p>
      </dgm:t>
    </dgm:pt>
    <dgm:pt modelId="{EEAD1C4F-EC54-4ED7-BC16-C95AA30B1560}" type="sibTrans" cxnId="{F7E58B50-21E0-4FA4-97F7-D2AFA962BB52}">
      <dgm:prSet/>
      <dgm:spPr/>
      <dgm:t>
        <a:bodyPr/>
        <a:lstStyle/>
        <a:p>
          <a:endParaRPr lang="en-US"/>
        </a:p>
      </dgm:t>
    </dgm:pt>
    <dgm:pt modelId="{3967F427-691C-4E0A-A1D9-6BD536C3361E}">
      <dgm:prSet/>
      <dgm:spPr/>
      <dgm:t>
        <a:bodyPr/>
        <a:lstStyle/>
        <a:p>
          <a:r>
            <a:rPr lang="vi-VN" dirty="0"/>
            <a:t>Đòn bẩy cao và không tính lãi margin</a:t>
          </a:r>
          <a:endParaRPr lang="en-US" dirty="0"/>
        </a:p>
      </dgm:t>
    </dgm:pt>
    <dgm:pt modelId="{C7FC24A5-B537-44C5-9C11-A98C5AFABE52}" type="parTrans" cxnId="{D6B27588-9302-4AB2-87BF-BF0DEFDFCC4C}">
      <dgm:prSet/>
      <dgm:spPr/>
      <dgm:t>
        <a:bodyPr/>
        <a:lstStyle/>
        <a:p>
          <a:endParaRPr lang="en-US"/>
        </a:p>
      </dgm:t>
    </dgm:pt>
    <dgm:pt modelId="{B49EA752-E025-4A75-8221-EFCF1801A9E1}" type="sibTrans" cxnId="{D6B27588-9302-4AB2-87BF-BF0DEFDFCC4C}">
      <dgm:prSet/>
      <dgm:spPr/>
      <dgm:t>
        <a:bodyPr/>
        <a:lstStyle/>
        <a:p>
          <a:endParaRPr lang="en-US"/>
        </a:p>
      </dgm:t>
    </dgm:pt>
    <dgm:pt modelId="{3960AA43-3792-43CE-B764-EF075C4C601C}">
      <dgm:prSet/>
      <dgm:spPr/>
      <dgm:t>
        <a:bodyPr/>
        <a:lstStyle/>
        <a:p>
          <a:r>
            <a:rPr lang="en-US" dirty="0" err="1"/>
            <a:t>Mua</a:t>
          </a:r>
          <a:r>
            <a:rPr lang="en-US" dirty="0"/>
            <a:t>/</a:t>
          </a:r>
          <a:r>
            <a:rPr lang="en-US" dirty="0" err="1"/>
            <a:t>bán</a:t>
          </a:r>
          <a:r>
            <a:rPr lang="en-US" dirty="0"/>
            <a:t> T0: </a:t>
          </a:r>
          <a:r>
            <a:rPr lang="en-US" dirty="0" err="1"/>
            <a:t>Khả</a:t>
          </a:r>
          <a:r>
            <a:rPr lang="en-US" dirty="0"/>
            <a:t> </a:t>
          </a:r>
          <a:r>
            <a:rPr lang="en-US" dirty="0" err="1"/>
            <a:t>năng</a:t>
          </a:r>
          <a:r>
            <a:rPr lang="en-US" dirty="0"/>
            <a:t> </a:t>
          </a:r>
          <a:r>
            <a:rPr lang="en-US" dirty="0" err="1"/>
            <a:t>giao</a:t>
          </a:r>
          <a:r>
            <a:rPr lang="en-US" dirty="0"/>
            <a:t> </a:t>
          </a:r>
          <a:r>
            <a:rPr lang="en-US" dirty="0" err="1"/>
            <a:t>dịch</a:t>
          </a:r>
          <a:r>
            <a:rPr lang="en-US" dirty="0"/>
            <a:t> </a:t>
          </a:r>
          <a:r>
            <a:rPr lang="en-US" dirty="0" err="1"/>
            <a:t>liên</a:t>
          </a:r>
          <a:r>
            <a:rPr lang="en-US" dirty="0"/>
            <a:t> </a:t>
          </a:r>
          <a:r>
            <a:rPr lang="en-US" dirty="0" err="1"/>
            <a:t>tục</a:t>
          </a:r>
          <a:r>
            <a:rPr lang="en-US" dirty="0"/>
            <a:t> </a:t>
          </a:r>
          <a:r>
            <a:rPr lang="en-US" dirty="0" err="1"/>
            <a:t>theo</a:t>
          </a:r>
          <a:r>
            <a:rPr lang="en-US" dirty="0"/>
            <a:t> </a:t>
          </a:r>
          <a:r>
            <a:rPr lang="en-US" dirty="0" err="1"/>
            <a:t>xu</a:t>
          </a:r>
          <a:r>
            <a:rPr lang="en-US" dirty="0"/>
            <a:t> h</a:t>
          </a:r>
          <a:r>
            <a:rPr lang="vi-VN" dirty="0"/>
            <a:t>ư</a:t>
          </a:r>
          <a:r>
            <a:rPr lang="en-US" dirty="0" err="1"/>
            <a:t>ớng</a:t>
          </a:r>
          <a:r>
            <a:rPr lang="en-US" dirty="0"/>
            <a:t> </a:t>
          </a:r>
          <a:r>
            <a:rPr lang="en-US" dirty="0" err="1"/>
            <a:t>thị</a:t>
          </a:r>
          <a:r>
            <a:rPr lang="en-US" dirty="0"/>
            <a:t> tr</a:t>
          </a:r>
          <a:r>
            <a:rPr lang="vi-VN" dirty="0"/>
            <a:t>ư</a:t>
          </a:r>
          <a:r>
            <a:rPr lang="en-US" dirty="0" err="1"/>
            <a:t>ờng</a:t>
          </a:r>
          <a:endParaRPr lang="en-US" dirty="0"/>
        </a:p>
        <a:p>
          <a:r>
            <a:rPr lang="en-US" dirty="0" err="1"/>
            <a:t>Lãi</a:t>
          </a:r>
          <a:r>
            <a:rPr lang="en-US" dirty="0"/>
            <a:t> </a:t>
          </a:r>
          <a:r>
            <a:rPr lang="en-US" dirty="0" err="1"/>
            <a:t>lỗ</a:t>
          </a:r>
          <a:r>
            <a:rPr lang="en-US" dirty="0"/>
            <a:t> </a:t>
          </a:r>
          <a:r>
            <a:rPr lang="en-US" dirty="0" err="1"/>
            <a:t>hiển</a:t>
          </a:r>
          <a:r>
            <a:rPr lang="en-US" dirty="0"/>
            <a:t> </a:t>
          </a:r>
          <a:r>
            <a:rPr lang="en-US" dirty="0" err="1"/>
            <a:t>thị</a:t>
          </a:r>
          <a:r>
            <a:rPr lang="en-US" dirty="0"/>
            <a:t> real time: Thanh </a:t>
          </a:r>
          <a:r>
            <a:rPr lang="en-US" dirty="0" err="1"/>
            <a:t>toán</a:t>
          </a:r>
          <a:r>
            <a:rPr lang="en-US" dirty="0"/>
            <a:t> </a:t>
          </a:r>
          <a:r>
            <a:rPr lang="en-US" dirty="0" err="1"/>
            <a:t>lãi</a:t>
          </a:r>
          <a:r>
            <a:rPr lang="en-US" dirty="0"/>
            <a:t>/</a:t>
          </a:r>
          <a:r>
            <a:rPr lang="en-US" dirty="0" err="1"/>
            <a:t>lỗ</a:t>
          </a:r>
          <a:r>
            <a:rPr lang="en-US" dirty="0"/>
            <a:t> </a:t>
          </a:r>
          <a:r>
            <a:rPr lang="en-US" dirty="0" err="1"/>
            <a:t>trong</a:t>
          </a:r>
          <a:r>
            <a:rPr lang="en-US" dirty="0"/>
            <a:t> </a:t>
          </a:r>
          <a:r>
            <a:rPr lang="en-US" dirty="0" err="1"/>
            <a:t>ngày</a:t>
          </a:r>
          <a:endParaRPr lang="en-US" dirty="0"/>
        </a:p>
      </dgm:t>
    </dgm:pt>
    <dgm:pt modelId="{82AB43B7-2E42-4EC7-9198-96FBFADBA839}" type="parTrans" cxnId="{8353F43D-F50D-44DE-950A-6D1661C54B19}">
      <dgm:prSet/>
      <dgm:spPr/>
      <dgm:t>
        <a:bodyPr/>
        <a:lstStyle/>
        <a:p>
          <a:endParaRPr lang="en-US"/>
        </a:p>
      </dgm:t>
    </dgm:pt>
    <dgm:pt modelId="{70248F4A-EA7C-4300-A7AB-ADF57B11C1A1}" type="sibTrans" cxnId="{8353F43D-F50D-44DE-950A-6D1661C54B19}">
      <dgm:prSet/>
      <dgm:spPr/>
      <dgm:t>
        <a:bodyPr/>
        <a:lstStyle/>
        <a:p>
          <a:endParaRPr lang="en-US"/>
        </a:p>
      </dgm:t>
    </dgm:pt>
    <dgm:pt modelId="{ECA7150C-21D0-42AD-810B-5DD1338DEC57}" type="pres">
      <dgm:prSet presAssocID="{186ED6AC-4D37-461C-9BED-78174493226B}" presName="Name0" presStyleCnt="0">
        <dgm:presLayoutVars>
          <dgm:dir/>
          <dgm:resizeHandles val="exact"/>
        </dgm:presLayoutVars>
      </dgm:prSet>
      <dgm:spPr/>
    </dgm:pt>
    <dgm:pt modelId="{86053B2C-8F5C-47DC-A9D3-0DAE272508E9}" type="pres">
      <dgm:prSet presAssocID="{186ED6AC-4D37-461C-9BED-78174493226B}" presName="bkgdShp" presStyleLbl="alignAccFollowNode1" presStyleIdx="0" presStyleCnt="1" custLinFactNeighborY="-6891"/>
      <dgm:spPr/>
    </dgm:pt>
    <dgm:pt modelId="{82F65EF1-B8F7-40D9-A9A9-DCC0CC8056ED}" type="pres">
      <dgm:prSet presAssocID="{186ED6AC-4D37-461C-9BED-78174493226B}" presName="linComp" presStyleCnt="0"/>
      <dgm:spPr/>
    </dgm:pt>
    <dgm:pt modelId="{B1F49ADB-29F8-4415-AA80-CCD6F0E9F78E}" type="pres">
      <dgm:prSet presAssocID="{2A8CED67-333D-4D51-BA6C-A4609543333C}" presName="compNode" presStyleCnt="0"/>
      <dgm:spPr/>
    </dgm:pt>
    <dgm:pt modelId="{6EF61E6B-5414-4477-B9CA-0EEFF2AF3ECB}" type="pres">
      <dgm:prSet presAssocID="{2A8CED67-333D-4D51-BA6C-A4609543333C}" presName="node" presStyleLbl="node1" presStyleIdx="0" presStyleCnt="5">
        <dgm:presLayoutVars>
          <dgm:bulletEnabled val="1"/>
        </dgm:presLayoutVars>
      </dgm:prSet>
      <dgm:spPr/>
    </dgm:pt>
    <dgm:pt modelId="{0F22056B-4D2E-42BA-B01C-0E4B38A78141}" type="pres">
      <dgm:prSet presAssocID="{2A8CED67-333D-4D51-BA6C-A4609543333C}" presName="invisiNode" presStyleLbl="node1" presStyleIdx="0" presStyleCnt="5"/>
      <dgm:spPr/>
    </dgm:pt>
    <dgm:pt modelId="{45E508FF-0D44-4C43-975C-2375B4462AE1}" type="pres">
      <dgm:prSet presAssocID="{2A8CED67-333D-4D51-BA6C-A4609543333C}" presName="imagNode" presStyleLbl="fgImgPlace1" presStyleIdx="0" presStyleCnt="5"/>
      <dgm:spPr>
        <a:blipFill rotWithShape="1">
          <a:blip xmlns:r="http://schemas.openxmlformats.org/officeDocument/2006/relationships" r:embed="rId1" cstate="print">
            <a:extLst>
              <a:ext uri="{28A0092B-C50C-407E-A947-70E740481C1C}">
                <a14:useLocalDpi xmlns:a14="http://schemas.microsoft.com/office/drawing/2010/main" val="0"/>
              </a:ext>
            </a:extLst>
          </a:blip>
          <a:srcRect/>
          <a:stretch>
            <a:fillRect t="-6000" b="-6000"/>
          </a:stretch>
        </a:blipFill>
      </dgm:spPr>
    </dgm:pt>
    <dgm:pt modelId="{825B7147-70CE-4C88-8225-1C15FCAF9332}" type="pres">
      <dgm:prSet presAssocID="{353CDDCB-94D8-4792-A990-E810830BBBE8}" presName="sibTrans" presStyleLbl="sibTrans2D1" presStyleIdx="0" presStyleCnt="0"/>
      <dgm:spPr/>
    </dgm:pt>
    <dgm:pt modelId="{03033994-0119-43F3-A2FD-AA7B16C8227C}" type="pres">
      <dgm:prSet presAssocID="{D2F08965-DB73-4B0F-8285-5C87EC306F85}" presName="compNode" presStyleCnt="0"/>
      <dgm:spPr/>
    </dgm:pt>
    <dgm:pt modelId="{6953C5EA-DA99-4E94-A3DB-666452395941}" type="pres">
      <dgm:prSet presAssocID="{D2F08965-DB73-4B0F-8285-5C87EC306F85}" presName="node" presStyleLbl="node1" presStyleIdx="1" presStyleCnt="5">
        <dgm:presLayoutVars>
          <dgm:bulletEnabled val="1"/>
        </dgm:presLayoutVars>
      </dgm:prSet>
      <dgm:spPr/>
    </dgm:pt>
    <dgm:pt modelId="{1E0A11AD-EF7B-4765-9C9B-992BB9943AC4}" type="pres">
      <dgm:prSet presAssocID="{D2F08965-DB73-4B0F-8285-5C87EC306F85}" presName="invisiNode" presStyleLbl="node1" presStyleIdx="1" presStyleCnt="5"/>
      <dgm:spPr/>
    </dgm:pt>
    <dgm:pt modelId="{EEADC043-FC13-42A9-9DD8-16A85DBD905C}" type="pres">
      <dgm:prSet presAssocID="{D2F08965-DB73-4B0F-8285-5C87EC306F85}" presName="imagNode" presStyleLbl="fgImgPlace1" presStyleIdx="1" presStyleCnt="5"/>
      <dgm:spPr>
        <a:blipFill rotWithShape="1">
          <a:blip xmlns:r="http://schemas.openxmlformats.org/officeDocument/2006/relationships" r:embed="rId2" cstate="print">
            <a:extLst>
              <a:ext uri="{28A0092B-C50C-407E-A947-70E740481C1C}">
                <a14:useLocalDpi xmlns:a14="http://schemas.microsoft.com/office/drawing/2010/main" val="0"/>
              </a:ext>
            </a:extLst>
          </a:blip>
          <a:srcRect/>
          <a:stretch>
            <a:fillRect t="-3000" b="-3000"/>
          </a:stretch>
        </a:blipFill>
      </dgm:spPr>
    </dgm:pt>
    <dgm:pt modelId="{D6ECF652-CA47-4DDC-B0E9-094BC0471215}" type="pres">
      <dgm:prSet presAssocID="{9C867E91-ACA0-460A-A7F0-587A78818A15}" presName="sibTrans" presStyleLbl="sibTrans2D1" presStyleIdx="0" presStyleCnt="0"/>
      <dgm:spPr/>
    </dgm:pt>
    <dgm:pt modelId="{27A51FB3-11A5-4437-8BA8-234CBAF791F9}" type="pres">
      <dgm:prSet presAssocID="{27D633CE-3B7A-470D-8473-37955B5B740A}" presName="compNode" presStyleCnt="0"/>
      <dgm:spPr/>
    </dgm:pt>
    <dgm:pt modelId="{8F39CDB9-56A4-431F-98CD-CB1967F761D7}" type="pres">
      <dgm:prSet presAssocID="{27D633CE-3B7A-470D-8473-37955B5B740A}" presName="node" presStyleLbl="node1" presStyleIdx="2" presStyleCnt="5">
        <dgm:presLayoutVars>
          <dgm:bulletEnabled val="1"/>
        </dgm:presLayoutVars>
      </dgm:prSet>
      <dgm:spPr/>
    </dgm:pt>
    <dgm:pt modelId="{585CF3B4-C622-495A-9560-7ED8FC527080}" type="pres">
      <dgm:prSet presAssocID="{27D633CE-3B7A-470D-8473-37955B5B740A}" presName="invisiNode" presStyleLbl="node1" presStyleIdx="2" presStyleCnt="5"/>
      <dgm:spPr/>
    </dgm:pt>
    <dgm:pt modelId="{674A3816-98EB-4E25-9758-113982A21E7E}" type="pres">
      <dgm:prSet presAssocID="{27D633CE-3B7A-470D-8473-37955B5B740A}" presName="imagNode" presStyleLbl="fgImgPlace1" presStyleIdx="2" presStyleCnt="5"/>
      <dgm:spPr>
        <a:blipFill rotWithShape="1">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dgm:spPr>
    </dgm:pt>
    <dgm:pt modelId="{3E5D51C3-A190-4448-83D7-913A3467DCD1}" type="pres">
      <dgm:prSet presAssocID="{EEAD1C4F-EC54-4ED7-BC16-C95AA30B1560}" presName="sibTrans" presStyleLbl="sibTrans2D1" presStyleIdx="0" presStyleCnt="0"/>
      <dgm:spPr/>
    </dgm:pt>
    <dgm:pt modelId="{C2DAE4C7-BF2D-4F77-B8D2-2A4C3607BD36}" type="pres">
      <dgm:prSet presAssocID="{3967F427-691C-4E0A-A1D9-6BD536C3361E}" presName="compNode" presStyleCnt="0"/>
      <dgm:spPr/>
    </dgm:pt>
    <dgm:pt modelId="{5BB99298-9F0A-44F6-B01D-594CC010D8F4}" type="pres">
      <dgm:prSet presAssocID="{3967F427-691C-4E0A-A1D9-6BD536C3361E}" presName="node" presStyleLbl="node1" presStyleIdx="3" presStyleCnt="5">
        <dgm:presLayoutVars>
          <dgm:bulletEnabled val="1"/>
        </dgm:presLayoutVars>
      </dgm:prSet>
      <dgm:spPr/>
    </dgm:pt>
    <dgm:pt modelId="{9776C435-DB95-4953-9878-514C2E6C912C}" type="pres">
      <dgm:prSet presAssocID="{3967F427-691C-4E0A-A1D9-6BD536C3361E}" presName="invisiNode" presStyleLbl="node1" presStyleIdx="3" presStyleCnt="5"/>
      <dgm:spPr/>
    </dgm:pt>
    <dgm:pt modelId="{8A1016DD-6228-4EFD-BB04-51E098ECA71A}" type="pres">
      <dgm:prSet presAssocID="{3967F427-691C-4E0A-A1D9-6BD536C3361E}" presName="imagNode" presStyleLbl="fgImgPlace1" presStyleIdx="3" presStyleCnt="5"/>
      <dgm:spPr>
        <a:blipFill rotWithShape="1">
          <a:blip xmlns:r="http://schemas.openxmlformats.org/officeDocument/2006/relationships" r:embed="rId4" cstate="print">
            <a:extLst>
              <a:ext uri="{28A0092B-C50C-407E-A947-70E740481C1C}">
                <a14:useLocalDpi xmlns:a14="http://schemas.microsoft.com/office/drawing/2010/main" val="0"/>
              </a:ext>
            </a:extLst>
          </a:blip>
          <a:srcRect/>
          <a:stretch>
            <a:fillRect t="-1000" b="-1000"/>
          </a:stretch>
        </a:blipFill>
      </dgm:spPr>
    </dgm:pt>
    <dgm:pt modelId="{2205050A-C00A-4CAE-A350-E5F55AB8419B}" type="pres">
      <dgm:prSet presAssocID="{B49EA752-E025-4A75-8221-EFCF1801A9E1}" presName="sibTrans" presStyleLbl="sibTrans2D1" presStyleIdx="0" presStyleCnt="0"/>
      <dgm:spPr/>
    </dgm:pt>
    <dgm:pt modelId="{76B02F0C-9748-4BF6-9A79-95B309EAF90A}" type="pres">
      <dgm:prSet presAssocID="{3960AA43-3792-43CE-B764-EF075C4C601C}" presName="compNode" presStyleCnt="0"/>
      <dgm:spPr/>
    </dgm:pt>
    <dgm:pt modelId="{6443BC55-C0E3-4B9B-A14A-0589D23D77CD}" type="pres">
      <dgm:prSet presAssocID="{3960AA43-3792-43CE-B764-EF075C4C601C}" presName="node" presStyleLbl="node1" presStyleIdx="4" presStyleCnt="5">
        <dgm:presLayoutVars>
          <dgm:bulletEnabled val="1"/>
        </dgm:presLayoutVars>
      </dgm:prSet>
      <dgm:spPr/>
    </dgm:pt>
    <dgm:pt modelId="{EE05F9F1-9D3D-4C2B-A080-302A61A61960}" type="pres">
      <dgm:prSet presAssocID="{3960AA43-3792-43CE-B764-EF075C4C601C}" presName="invisiNode" presStyleLbl="node1" presStyleIdx="4" presStyleCnt="5"/>
      <dgm:spPr/>
    </dgm:pt>
    <dgm:pt modelId="{D716DD46-5359-41BE-937B-EDB1B3884796}" type="pres">
      <dgm:prSet presAssocID="{3960AA43-3792-43CE-B764-EF075C4C601C}" presName="imagNode" presStyleLbl="fgImgPlace1" presStyleIdx="4" presStyleCnt="5"/>
      <dgm:spPr>
        <a:blipFill rotWithShape="1">
          <a:blip xmlns:r="http://schemas.openxmlformats.org/officeDocument/2006/relationships" r:embed="rId5">
            <a:extLst>
              <a:ext uri="{28A0092B-C50C-407E-A947-70E740481C1C}">
                <a14:useLocalDpi xmlns:a14="http://schemas.microsoft.com/office/drawing/2010/main" val="0"/>
              </a:ext>
            </a:extLst>
          </a:blip>
          <a:srcRect/>
          <a:stretch>
            <a:fillRect t="-1000" b="-1000"/>
          </a:stretch>
        </a:blipFill>
      </dgm:spPr>
    </dgm:pt>
  </dgm:ptLst>
  <dgm:cxnLst>
    <dgm:cxn modelId="{E3944F03-1110-42C1-9208-B0220C64333D}" type="presOf" srcId="{9C867E91-ACA0-460A-A7F0-587A78818A15}" destId="{D6ECF652-CA47-4DDC-B0E9-094BC0471215}" srcOrd="0" destOrd="0" presId="urn:microsoft.com/office/officeart/2005/8/layout/pList2"/>
    <dgm:cxn modelId="{85842F33-EB1C-4E18-A3D5-2F5A49C13D2C}" type="presOf" srcId="{3960AA43-3792-43CE-B764-EF075C4C601C}" destId="{6443BC55-C0E3-4B9B-A14A-0589D23D77CD}" srcOrd="0" destOrd="0" presId="urn:microsoft.com/office/officeart/2005/8/layout/pList2"/>
    <dgm:cxn modelId="{8353F43D-F50D-44DE-950A-6D1661C54B19}" srcId="{186ED6AC-4D37-461C-9BED-78174493226B}" destId="{3960AA43-3792-43CE-B764-EF075C4C601C}" srcOrd="4" destOrd="0" parTransId="{82AB43B7-2E42-4EC7-9198-96FBFADBA839}" sibTransId="{70248F4A-EA7C-4300-A7AB-ADF57B11C1A1}"/>
    <dgm:cxn modelId="{15BBE36A-CBA2-4E44-BF60-E6AAF36950C2}" type="presOf" srcId="{EEAD1C4F-EC54-4ED7-BC16-C95AA30B1560}" destId="{3E5D51C3-A190-4448-83D7-913A3467DCD1}" srcOrd="0" destOrd="0" presId="urn:microsoft.com/office/officeart/2005/8/layout/pList2"/>
    <dgm:cxn modelId="{F7E58B50-21E0-4FA4-97F7-D2AFA962BB52}" srcId="{186ED6AC-4D37-461C-9BED-78174493226B}" destId="{27D633CE-3B7A-470D-8473-37955B5B740A}" srcOrd="2" destOrd="0" parTransId="{92C0B508-1451-47D1-A102-B5627D112813}" sibTransId="{EEAD1C4F-EC54-4ED7-BC16-C95AA30B1560}"/>
    <dgm:cxn modelId="{8E22BC72-10EE-478B-946F-332E17514680}" srcId="{186ED6AC-4D37-461C-9BED-78174493226B}" destId="{D2F08965-DB73-4B0F-8285-5C87EC306F85}" srcOrd="1" destOrd="0" parTransId="{95E58966-711A-4B79-BBB3-649BCACF7692}" sibTransId="{9C867E91-ACA0-460A-A7F0-587A78818A15}"/>
    <dgm:cxn modelId="{A67BAE83-C033-4075-BCC5-B5A894789923}" type="presOf" srcId="{353CDDCB-94D8-4792-A990-E810830BBBE8}" destId="{825B7147-70CE-4C88-8225-1C15FCAF9332}" srcOrd="0" destOrd="0" presId="urn:microsoft.com/office/officeart/2005/8/layout/pList2"/>
    <dgm:cxn modelId="{D6B27588-9302-4AB2-87BF-BF0DEFDFCC4C}" srcId="{186ED6AC-4D37-461C-9BED-78174493226B}" destId="{3967F427-691C-4E0A-A1D9-6BD536C3361E}" srcOrd="3" destOrd="0" parTransId="{C7FC24A5-B537-44C5-9C11-A98C5AFABE52}" sibTransId="{B49EA752-E025-4A75-8221-EFCF1801A9E1}"/>
    <dgm:cxn modelId="{E75AE88E-2957-4234-A477-CCFFAC076A53}" type="presOf" srcId="{B49EA752-E025-4A75-8221-EFCF1801A9E1}" destId="{2205050A-C00A-4CAE-A350-E5F55AB8419B}" srcOrd="0" destOrd="0" presId="urn:microsoft.com/office/officeart/2005/8/layout/pList2"/>
    <dgm:cxn modelId="{083BE7B5-FAB0-474F-86DF-BB4D2761F00A}" type="presOf" srcId="{2A8CED67-333D-4D51-BA6C-A4609543333C}" destId="{6EF61E6B-5414-4477-B9CA-0EEFF2AF3ECB}" srcOrd="0" destOrd="0" presId="urn:microsoft.com/office/officeart/2005/8/layout/pList2"/>
    <dgm:cxn modelId="{CBA00CDA-1E00-44D9-B9B9-5422792C93B0}" type="presOf" srcId="{27D633CE-3B7A-470D-8473-37955B5B740A}" destId="{8F39CDB9-56A4-431F-98CD-CB1967F761D7}" srcOrd="0" destOrd="0" presId="urn:microsoft.com/office/officeart/2005/8/layout/pList2"/>
    <dgm:cxn modelId="{601844E2-A4CF-4DD7-BF08-677CF12CEDE4}" type="presOf" srcId="{D2F08965-DB73-4B0F-8285-5C87EC306F85}" destId="{6953C5EA-DA99-4E94-A3DB-666452395941}" srcOrd="0" destOrd="0" presId="urn:microsoft.com/office/officeart/2005/8/layout/pList2"/>
    <dgm:cxn modelId="{A40871EE-0DF0-4AA0-93A5-A80CF464BE58}" srcId="{186ED6AC-4D37-461C-9BED-78174493226B}" destId="{2A8CED67-333D-4D51-BA6C-A4609543333C}" srcOrd="0" destOrd="0" parTransId="{65547DF1-D1DD-430A-93E5-26759C0E02F3}" sibTransId="{353CDDCB-94D8-4792-A990-E810830BBBE8}"/>
    <dgm:cxn modelId="{7B468AEF-0BAD-4791-B3DA-BF855BA7BD2A}" type="presOf" srcId="{186ED6AC-4D37-461C-9BED-78174493226B}" destId="{ECA7150C-21D0-42AD-810B-5DD1338DEC57}" srcOrd="0" destOrd="0" presId="urn:microsoft.com/office/officeart/2005/8/layout/pList2"/>
    <dgm:cxn modelId="{8FEEF5FF-DB1E-40DE-83D9-2D1D79A251D5}" type="presOf" srcId="{3967F427-691C-4E0A-A1D9-6BD536C3361E}" destId="{5BB99298-9F0A-44F6-B01D-594CC010D8F4}" srcOrd="0" destOrd="0" presId="urn:microsoft.com/office/officeart/2005/8/layout/pList2"/>
    <dgm:cxn modelId="{79E94F17-2521-430D-BE6D-44E062E4E547}" type="presParOf" srcId="{ECA7150C-21D0-42AD-810B-5DD1338DEC57}" destId="{86053B2C-8F5C-47DC-A9D3-0DAE272508E9}" srcOrd="0" destOrd="0" presId="urn:microsoft.com/office/officeart/2005/8/layout/pList2"/>
    <dgm:cxn modelId="{93C0EB5E-9180-4C63-BD93-AA2768B55CC6}" type="presParOf" srcId="{ECA7150C-21D0-42AD-810B-5DD1338DEC57}" destId="{82F65EF1-B8F7-40D9-A9A9-DCC0CC8056ED}" srcOrd="1" destOrd="0" presId="urn:microsoft.com/office/officeart/2005/8/layout/pList2"/>
    <dgm:cxn modelId="{F3DE7683-66EA-4894-B771-A217CD09F590}" type="presParOf" srcId="{82F65EF1-B8F7-40D9-A9A9-DCC0CC8056ED}" destId="{B1F49ADB-29F8-4415-AA80-CCD6F0E9F78E}" srcOrd="0" destOrd="0" presId="urn:microsoft.com/office/officeart/2005/8/layout/pList2"/>
    <dgm:cxn modelId="{AB159881-3905-4679-8908-D18518F5967D}" type="presParOf" srcId="{B1F49ADB-29F8-4415-AA80-CCD6F0E9F78E}" destId="{6EF61E6B-5414-4477-B9CA-0EEFF2AF3ECB}" srcOrd="0" destOrd="0" presId="urn:microsoft.com/office/officeart/2005/8/layout/pList2"/>
    <dgm:cxn modelId="{6D80930E-41F8-420F-AE72-4D8187023FA3}" type="presParOf" srcId="{B1F49ADB-29F8-4415-AA80-CCD6F0E9F78E}" destId="{0F22056B-4D2E-42BA-B01C-0E4B38A78141}" srcOrd="1" destOrd="0" presId="urn:microsoft.com/office/officeart/2005/8/layout/pList2"/>
    <dgm:cxn modelId="{09C5E99E-AB0D-4722-91A8-B86DEB9E3527}" type="presParOf" srcId="{B1F49ADB-29F8-4415-AA80-CCD6F0E9F78E}" destId="{45E508FF-0D44-4C43-975C-2375B4462AE1}" srcOrd="2" destOrd="0" presId="urn:microsoft.com/office/officeart/2005/8/layout/pList2"/>
    <dgm:cxn modelId="{582E8E5A-002F-4556-B326-6C25DE4B3888}" type="presParOf" srcId="{82F65EF1-B8F7-40D9-A9A9-DCC0CC8056ED}" destId="{825B7147-70CE-4C88-8225-1C15FCAF9332}" srcOrd="1" destOrd="0" presId="urn:microsoft.com/office/officeart/2005/8/layout/pList2"/>
    <dgm:cxn modelId="{D423DFC6-227C-455A-AB85-A954594104F8}" type="presParOf" srcId="{82F65EF1-B8F7-40D9-A9A9-DCC0CC8056ED}" destId="{03033994-0119-43F3-A2FD-AA7B16C8227C}" srcOrd="2" destOrd="0" presId="urn:microsoft.com/office/officeart/2005/8/layout/pList2"/>
    <dgm:cxn modelId="{0E9D6DEE-10B5-4C0D-A391-A40A9D7854EF}" type="presParOf" srcId="{03033994-0119-43F3-A2FD-AA7B16C8227C}" destId="{6953C5EA-DA99-4E94-A3DB-666452395941}" srcOrd="0" destOrd="0" presId="urn:microsoft.com/office/officeart/2005/8/layout/pList2"/>
    <dgm:cxn modelId="{00FF30DD-B510-4C52-B32B-334FE4B0D312}" type="presParOf" srcId="{03033994-0119-43F3-A2FD-AA7B16C8227C}" destId="{1E0A11AD-EF7B-4765-9C9B-992BB9943AC4}" srcOrd="1" destOrd="0" presId="urn:microsoft.com/office/officeart/2005/8/layout/pList2"/>
    <dgm:cxn modelId="{DB705336-0987-4D00-9A17-A994BC917429}" type="presParOf" srcId="{03033994-0119-43F3-A2FD-AA7B16C8227C}" destId="{EEADC043-FC13-42A9-9DD8-16A85DBD905C}" srcOrd="2" destOrd="0" presId="urn:microsoft.com/office/officeart/2005/8/layout/pList2"/>
    <dgm:cxn modelId="{48857E0A-1094-44F2-804A-0E1C6141C823}" type="presParOf" srcId="{82F65EF1-B8F7-40D9-A9A9-DCC0CC8056ED}" destId="{D6ECF652-CA47-4DDC-B0E9-094BC0471215}" srcOrd="3" destOrd="0" presId="urn:microsoft.com/office/officeart/2005/8/layout/pList2"/>
    <dgm:cxn modelId="{7456CF64-E768-4D14-AF2F-DA8AEC97EBF3}" type="presParOf" srcId="{82F65EF1-B8F7-40D9-A9A9-DCC0CC8056ED}" destId="{27A51FB3-11A5-4437-8BA8-234CBAF791F9}" srcOrd="4" destOrd="0" presId="urn:microsoft.com/office/officeart/2005/8/layout/pList2"/>
    <dgm:cxn modelId="{19F3945C-6912-40B9-A224-1FD7DEB5B77B}" type="presParOf" srcId="{27A51FB3-11A5-4437-8BA8-234CBAF791F9}" destId="{8F39CDB9-56A4-431F-98CD-CB1967F761D7}" srcOrd="0" destOrd="0" presId="urn:microsoft.com/office/officeart/2005/8/layout/pList2"/>
    <dgm:cxn modelId="{504F8F01-6A28-4371-98B5-FA7FBAE25C70}" type="presParOf" srcId="{27A51FB3-11A5-4437-8BA8-234CBAF791F9}" destId="{585CF3B4-C622-495A-9560-7ED8FC527080}" srcOrd="1" destOrd="0" presId="urn:microsoft.com/office/officeart/2005/8/layout/pList2"/>
    <dgm:cxn modelId="{A394C670-C5CE-4B83-AB0E-B0E040C911F7}" type="presParOf" srcId="{27A51FB3-11A5-4437-8BA8-234CBAF791F9}" destId="{674A3816-98EB-4E25-9758-113982A21E7E}" srcOrd="2" destOrd="0" presId="urn:microsoft.com/office/officeart/2005/8/layout/pList2"/>
    <dgm:cxn modelId="{A7CB089C-D97D-48CE-88C0-0E3B58BDF0E8}" type="presParOf" srcId="{82F65EF1-B8F7-40D9-A9A9-DCC0CC8056ED}" destId="{3E5D51C3-A190-4448-83D7-913A3467DCD1}" srcOrd="5" destOrd="0" presId="urn:microsoft.com/office/officeart/2005/8/layout/pList2"/>
    <dgm:cxn modelId="{269F61AB-73C0-4528-8F8A-52BD30B916F8}" type="presParOf" srcId="{82F65EF1-B8F7-40D9-A9A9-DCC0CC8056ED}" destId="{C2DAE4C7-BF2D-4F77-B8D2-2A4C3607BD36}" srcOrd="6" destOrd="0" presId="urn:microsoft.com/office/officeart/2005/8/layout/pList2"/>
    <dgm:cxn modelId="{E41BEFA7-363D-4AAF-AC46-87BA3B121E3D}" type="presParOf" srcId="{C2DAE4C7-BF2D-4F77-B8D2-2A4C3607BD36}" destId="{5BB99298-9F0A-44F6-B01D-594CC010D8F4}" srcOrd="0" destOrd="0" presId="urn:microsoft.com/office/officeart/2005/8/layout/pList2"/>
    <dgm:cxn modelId="{A9FFECD4-0EE8-4468-8F1B-9A4F529C4BBB}" type="presParOf" srcId="{C2DAE4C7-BF2D-4F77-B8D2-2A4C3607BD36}" destId="{9776C435-DB95-4953-9878-514C2E6C912C}" srcOrd="1" destOrd="0" presId="urn:microsoft.com/office/officeart/2005/8/layout/pList2"/>
    <dgm:cxn modelId="{8BB44D1E-0ED8-4177-8A21-37DBBF9C2E8E}" type="presParOf" srcId="{C2DAE4C7-BF2D-4F77-B8D2-2A4C3607BD36}" destId="{8A1016DD-6228-4EFD-BB04-51E098ECA71A}" srcOrd="2" destOrd="0" presId="urn:microsoft.com/office/officeart/2005/8/layout/pList2"/>
    <dgm:cxn modelId="{84EFD4D6-5474-40F8-865D-637E1D2FFAE0}" type="presParOf" srcId="{82F65EF1-B8F7-40D9-A9A9-DCC0CC8056ED}" destId="{2205050A-C00A-4CAE-A350-E5F55AB8419B}" srcOrd="7" destOrd="0" presId="urn:microsoft.com/office/officeart/2005/8/layout/pList2"/>
    <dgm:cxn modelId="{C9C46423-1AAA-4302-A4A8-F7D35DBD128C}" type="presParOf" srcId="{82F65EF1-B8F7-40D9-A9A9-DCC0CC8056ED}" destId="{76B02F0C-9748-4BF6-9A79-95B309EAF90A}" srcOrd="8" destOrd="0" presId="urn:microsoft.com/office/officeart/2005/8/layout/pList2"/>
    <dgm:cxn modelId="{8D8F6557-4510-4344-A1ED-30187933E62C}" type="presParOf" srcId="{76B02F0C-9748-4BF6-9A79-95B309EAF90A}" destId="{6443BC55-C0E3-4B9B-A14A-0589D23D77CD}" srcOrd="0" destOrd="0" presId="urn:microsoft.com/office/officeart/2005/8/layout/pList2"/>
    <dgm:cxn modelId="{F28ADBD6-E795-46FA-A825-8601EF168EFF}" type="presParOf" srcId="{76B02F0C-9748-4BF6-9A79-95B309EAF90A}" destId="{EE05F9F1-9D3D-4C2B-A080-302A61A61960}" srcOrd="1" destOrd="0" presId="urn:microsoft.com/office/officeart/2005/8/layout/pList2"/>
    <dgm:cxn modelId="{A603C739-628A-4308-AAB5-BAFC3FE18AF7}" type="presParOf" srcId="{76B02F0C-9748-4BF6-9A79-95B309EAF90A}" destId="{D716DD46-5359-41BE-937B-EDB1B3884796}" srcOrd="2" destOrd="0" presId="urn:microsoft.com/office/officeart/2005/8/layout/p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054A40B7-29D3-4A52-9880-04542FDFC99E}" type="doc">
      <dgm:prSet loTypeId="urn:microsoft.com/office/officeart/2005/8/layout/vList2" loCatId="list" qsTypeId="urn:microsoft.com/office/officeart/2005/8/quickstyle/simple1" qsCatId="simple" csTypeId="urn:microsoft.com/office/officeart/2005/8/colors/accent1_2" csCatId="accent1"/>
      <dgm:spPr/>
      <dgm:t>
        <a:bodyPr/>
        <a:lstStyle/>
        <a:p>
          <a:endParaRPr lang="en-US"/>
        </a:p>
      </dgm:t>
    </dgm:pt>
    <dgm:pt modelId="{2F308980-BCFB-4244-9091-3D8005AF7E66}">
      <dgm:prSet/>
      <dgm:spPr/>
      <dgm:t>
        <a:bodyPr/>
        <a:lstStyle/>
        <a:p>
          <a:r>
            <a:rPr lang="vi-VN"/>
            <a:t>Tiêu chuẩn để cổ phiếu được lựa chọn vào rổ VN30</a:t>
          </a:r>
          <a:endParaRPr lang="en-US"/>
        </a:p>
      </dgm:t>
    </dgm:pt>
    <dgm:pt modelId="{94AE1107-39D0-4D50-937C-2811B907C71F}" type="parTrans" cxnId="{B2B6E667-61D8-48E2-A67B-2C0B94591C8B}">
      <dgm:prSet/>
      <dgm:spPr/>
      <dgm:t>
        <a:bodyPr/>
        <a:lstStyle/>
        <a:p>
          <a:endParaRPr lang="en-US"/>
        </a:p>
      </dgm:t>
    </dgm:pt>
    <dgm:pt modelId="{573C322D-6142-48DB-88B2-C9CA9226494E}" type="sibTrans" cxnId="{B2B6E667-61D8-48E2-A67B-2C0B94591C8B}">
      <dgm:prSet/>
      <dgm:spPr/>
      <dgm:t>
        <a:bodyPr/>
        <a:lstStyle/>
        <a:p>
          <a:endParaRPr lang="en-US"/>
        </a:p>
      </dgm:t>
    </dgm:pt>
    <dgm:pt modelId="{15B62A5E-4860-4AA4-B106-172F39B140F6}">
      <dgm:prSet/>
      <dgm:spPr/>
      <dgm:t>
        <a:bodyPr/>
        <a:lstStyle/>
        <a:p>
          <a:r>
            <a:rPr lang="vi-VN"/>
            <a:t>Đủ thời gian niêm yết tối thiểu</a:t>
          </a:r>
          <a:endParaRPr lang="en-US"/>
        </a:p>
      </dgm:t>
    </dgm:pt>
    <dgm:pt modelId="{B128FB98-C648-4521-B2C5-D20BC405A37F}" type="parTrans" cxnId="{9767E931-1B27-4CC8-AF53-06B0234C6ED2}">
      <dgm:prSet/>
      <dgm:spPr/>
      <dgm:t>
        <a:bodyPr/>
        <a:lstStyle/>
        <a:p>
          <a:endParaRPr lang="en-US"/>
        </a:p>
      </dgm:t>
    </dgm:pt>
    <dgm:pt modelId="{3776D265-A3FC-41A4-B51E-33DDDBDDDFD5}" type="sibTrans" cxnId="{9767E931-1B27-4CC8-AF53-06B0234C6ED2}">
      <dgm:prSet/>
      <dgm:spPr/>
      <dgm:t>
        <a:bodyPr/>
        <a:lstStyle/>
        <a:p>
          <a:endParaRPr lang="en-US"/>
        </a:p>
      </dgm:t>
    </dgm:pt>
    <dgm:pt modelId="{070D7E19-4455-4F8E-8BB9-5F90BE74AC98}">
      <dgm:prSet/>
      <dgm:spPr/>
      <dgm:t>
        <a:bodyPr/>
        <a:lstStyle/>
        <a:p>
          <a:r>
            <a:rPr lang="vi-VN"/>
            <a:t>Vốn hóa cao</a:t>
          </a:r>
          <a:endParaRPr lang="en-US"/>
        </a:p>
      </dgm:t>
    </dgm:pt>
    <dgm:pt modelId="{25CF81A9-E91E-45DD-94FC-D8F51B1D866D}" type="parTrans" cxnId="{C887526B-5367-4870-8EFF-646099A8571D}">
      <dgm:prSet/>
      <dgm:spPr/>
      <dgm:t>
        <a:bodyPr/>
        <a:lstStyle/>
        <a:p>
          <a:endParaRPr lang="en-US"/>
        </a:p>
      </dgm:t>
    </dgm:pt>
    <dgm:pt modelId="{E7210A52-9BE1-4E60-8B4C-222E7AC76146}" type="sibTrans" cxnId="{C887526B-5367-4870-8EFF-646099A8571D}">
      <dgm:prSet/>
      <dgm:spPr/>
      <dgm:t>
        <a:bodyPr/>
        <a:lstStyle/>
        <a:p>
          <a:endParaRPr lang="en-US"/>
        </a:p>
      </dgm:t>
    </dgm:pt>
    <dgm:pt modelId="{F74FC069-E1CC-4484-9384-D7DD0EE75F9B}">
      <dgm:prSet/>
      <dgm:spPr/>
      <dgm:t>
        <a:bodyPr/>
        <a:lstStyle/>
        <a:p>
          <a:r>
            <a:rPr lang="vi-VN"/>
            <a:t>Tỷ lệ free float</a:t>
          </a:r>
          <a:endParaRPr lang="en-US"/>
        </a:p>
      </dgm:t>
    </dgm:pt>
    <dgm:pt modelId="{E28BE480-F44E-4B8E-AE9B-8823054951B0}" type="parTrans" cxnId="{3731CB53-81BC-41EF-9FEE-085A0E7F1050}">
      <dgm:prSet/>
      <dgm:spPr/>
      <dgm:t>
        <a:bodyPr/>
        <a:lstStyle/>
        <a:p>
          <a:endParaRPr lang="en-US"/>
        </a:p>
      </dgm:t>
    </dgm:pt>
    <dgm:pt modelId="{0700D43E-5086-4ABF-AACE-DA0FC81172D1}" type="sibTrans" cxnId="{3731CB53-81BC-41EF-9FEE-085A0E7F1050}">
      <dgm:prSet/>
      <dgm:spPr/>
      <dgm:t>
        <a:bodyPr/>
        <a:lstStyle/>
        <a:p>
          <a:endParaRPr lang="en-US"/>
        </a:p>
      </dgm:t>
    </dgm:pt>
    <dgm:pt modelId="{DABAC286-579D-4DEF-A657-02395A7C29EE}">
      <dgm:prSet/>
      <dgm:spPr/>
      <dgm:t>
        <a:bodyPr/>
        <a:lstStyle/>
        <a:p>
          <a:r>
            <a:rPr lang="vi-VN"/>
            <a:t>Thanh khoản ca</a:t>
          </a:r>
          <a:r>
            <a:rPr lang="en-US"/>
            <a:t>o</a:t>
          </a:r>
        </a:p>
      </dgm:t>
    </dgm:pt>
    <dgm:pt modelId="{2E9AA78F-85A5-4E13-8B9E-AB5170FD994F}" type="parTrans" cxnId="{B906CE96-F22E-4829-B74C-C56C4D34CAD0}">
      <dgm:prSet/>
      <dgm:spPr/>
      <dgm:t>
        <a:bodyPr/>
        <a:lstStyle/>
        <a:p>
          <a:endParaRPr lang="en-US"/>
        </a:p>
      </dgm:t>
    </dgm:pt>
    <dgm:pt modelId="{A739791E-DFB7-4228-B973-A682CF2108B8}" type="sibTrans" cxnId="{B906CE96-F22E-4829-B74C-C56C4D34CAD0}">
      <dgm:prSet/>
      <dgm:spPr/>
      <dgm:t>
        <a:bodyPr/>
        <a:lstStyle/>
        <a:p>
          <a:endParaRPr lang="en-US"/>
        </a:p>
      </dgm:t>
    </dgm:pt>
    <dgm:pt modelId="{C6CA8805-58AC-44B2-ADB8-7173770CFC41}">
      <dgm:prSet/>
      <dgm:spPr/>
      <dgm:t>
        <a:bodyPr/>
        <a:lstStyle/>
        <a:p>
          <a:r>
            <a:rPr lang="vi-VN"/>
            <a:t>Được xem xét 6 tháng/ 1 lần dưa trên dữ liệu tính đến phiên giao dịch cuối cùng tháng 6 và tháng 12 </a:t>
          </a:r>
          <a:endParaRPr lang="en-US"/>
        </a:p>
      </dgm:t>
    </dgm:pt>
    <dgm:pt modelId="{479B42EF-56F5-4DF4-B1DD-1BF4B4E876EB}" type="parTrans" cxnId="{3A00FDD4-2889-498A-B67B-3C1E60A658D8}">
      <dgm:prSet/>
      <dgm:spPr/>
      <dgm:t>
        <a:bodyPr/>
        <a:lstStyle/>
        <a:p>
          <a:endParaRPr lang="en-US"/>
        </a:p>
      </dgm:t>
    </dgm:pt>
    <dgm:pt modelId="{2D99ECFB-92D0-4626-8A99-268B58799855}" type="sibTrans" cxnId="{3A00FDD4-2889-498A-B67B-3C1E60A658D8}">
      <dgm:prSet/>
      <dgm:spPr/>
      <dgm:t>
        <a:bodyPr/>
        <a:lstStyle/>
        <a:p>
          <a:endParaRPr lang="en-US"/>
        </a:p>
      </dgm:t>
    </dgm:pt>
    <dgm:pt modelId="{2A239331-7856-4EBC-83DF-E732CD50E252}" type="pres">
      <dgm:prSet presAssocID="{054A40B7-29D3-4A52-9880-04542FDFC99E}" presName="linear" presStyleCnt="0">
        <dgm:presLayoutVars>
          <dgm:animLvl val="lvl"/>
          <dgm:resizeHandles val="exact"/>
        </dgm:presLayoutVars>
      </dgm:prSet>
      <dgm:spPr/>
    </dgm:pt>
    <dgm:pt modelId="{7E04C14E-D32A-4611-AA6E-898A3B0F28E4}" type="pres">
      <dgm:prSet presAssocID="{2F308980-BCFB-4244-9091-3D8005AF7E66}" presName="parentText" presStyleLbl="node1" presStyleIdx="0" presStyleCnt="2">
        <dgm:presLayoutVars>
          <dgm:chMax val="0"/>
          <dgm:bulletEnabled val="1"/>
        </dgm:presLayoutVars>
      </dgm:prSet>
      <dgm:spPr/>
    </dgm:pt>
    <dgm:pt modelId="{9A0F674F-F9F8-48AB-82AD-472D1FF5E5D9}" type="pres">
      <dgm:prSet presAssocID="{2F308980-BCFB-4244-9091-3D8005AF7E66}" presName="childText" presStyleLbl="revTx" presStyleIdx="0" presStyleCnt="1">
        <dgm:presLayoutVars>
          <dgm:bulletEnabled val="1"/>
        </dgm:presLayoutVars>
      </dgm:prSet>
      <dgm:spPr/>
    </dgm:pt>
    <dgm:pt modelId="{A0094135-4E95-4F4A-B9CD-2209F0E2AE50}" type="pres">
      <dgm:prSet presAssocID="{C6CA8805-58AC-44B2-ADB8-7173770CFC41}" presName="parentText" presStyleLbl="node1" presStyleIdx="1" presStyleCnt="2">
        <dgm:presLayoutVars>
          <dgm:chMax val="0"/>
          <dgm:bulletEnabled val="1"/>
        </dgm:presLayoutVars>
      </dgm:prSet>
      <dgm:spPr/>
    </dgm:pt>
  </dgm:ptLst>
  <dgm:cxnLst>
    <dgm:cxn modelId="{EB77A818-B471-47D8-94D8-CDFB33F2AB56}" type="presOf" srcId="{F74FC069-E1CC-4484-9384-D7DD0EE75F9B}" destId="{9A0F674F-F9F8-48AB-82AD-472D1FF5E5D9}" srcOrd="0" destOrd="2" presId="urn:microsoft.com/office/officeart/2005/8/layout/vList2"/>
    <dgm:cxn modelId="{9767E931-1B27-4CC8-AF53-06B0234C6ED2}" srcId="{2F308980-BCFB-4244-9091-3D8005AF7E66}" destId="{15B62A5E-4860-4AA4-B106-172F39B140F6}" srcOrd="0" destOrd="0" parTransId="{B128FB98-C648-4521-B2C5-D20BC405A37F}" sibTransId="{3776D265-A3FC-41A4-B51E-33DDDBDDDFD5}"/>
    <dgm:cxn modelId="{D8554438-ACA7-4044-B02C-C63197C4514F}" type="presOf" srcId="{054A40B7-29D3-4A52-9880-04542FDFC99E}" destId="{2A239331-7856-4EBC-83DF-E732CD50E252}" srcOrd="0" destOrd="0" presId="urn:microsoft.com/office/officeart/2005/8/layout/vList2"/>
    <dgm:cxn modelId="{C2548A5B-89FE-420F-A46A-2866B322D240}" type="presOf" srcId="{DABAC286-579D-4DEF-A657-02395A7C29EE}" destId="{9A0F674F-F9F8-48AB-82AD-472D1FF5E5D9}" srcOrd="0" destOrd="3" presId="urn:microsoft.com/office/officeart/2005/8/layout/vList2"/>
    <dgm:cxn modelId="{6CED7262-C660-4267-84C5-E18776E22E35}" type="presOf" srcId="{070D7E19-4455-4F8E-8BB9-5F90BE74AC98}" destId="{9A0F674F-F9F8-48AB-82AD-472D1FF5E5D9}" srcOrd="0" destOrd="1" presId="urn:microsoft.com/office/officeart/2005/8/layout/vList2"/>
    <dgm:cxn modelId="{B2B6E667-61D8-48E2-A67B-2C0B94591C8B}" srcId="{054A40B7-29D3-4A52-9880-04542FDFC99E}" destId="{2F308980-BCFB-4244-9091-3D8005AF7E66}" srcOrd="0" destOrd="0" parTransId="{94AE1107-39D0-4D50-937C-2811B907C71F}" sibTransId="{573C322D-6142-48DB-88B2-C9CA9226494E}"/>
    <dgm:cxn modelId="{C887526B-5367-4870-8EFF-646099A8571D}" srcId="{2F308980-BCFB-4244-9091-3D8005AF7E66}" destId="{070D7E19-4455-4F8E-8BB9-5F90BE74AC98}" srcOrd="1" destOrd="0" parTransId="{25CF81A9-E91E-45DD-94FC-D8F51B1D866D}" sibTransId="{E7210A52-9BE1-4E60-8B4C-222E7AC76146}"/>
    <dgm:cxn modelId="{1DC9F14D-2B4D-438C-BC47-EB9A09A1E2D0}" type="presOf" srcId="{C6CA8805-58AC-44B2-ADB8-7173770CFC41}" destId="{A0094135-4E95-4F4A-B9CD-2209F0E2AE50}" srcOrd="0" destOrd="0" presId="urn:microsoft.com/office/officeart/2005/8/layout/vList2"/>
    <dgm:cxn modelId="{3731CB53-81BC-41EF-9FEE-085A0E7F1050}" srcId="{2F308980-BCFB-4244-9091-3D8005AF7E66}" destId="{F74FC069-E1CC-4484-9384-D7DD0EE75F9B}" srcOrd="2" destOrd="0" parTransId="{E28BE480-F44E-4B8E-AE9B-8823054951B0}" sibTransId="{0700D43E-5086-4ABF-AACE-DA0FC81172D1}"/>
    <dgm:cxn modelId="{FC135456-AA11-4A61-B85B-E5B5E9E1966F}" type="presOf" srcId="{2F308980-BCFB-4244-9091-3D8005AF7E66}" destId="{7E04C14E-D32A-4611-AA6E-898A3B0F28E4}" srcOrd="0" destOrd="0" presId="urn:microsoft.com/office/officeart/2005/8/layout/vList2"/>
    <dgm:cxn modelId="{AB0E5587-EA02-4E84-AB69-5FA2443AAFEB}" type="presOf" srcId="{15B62A5E-4860-4AA4-B106-172F39B140F6}" destId="{9A0F674F-F9F8-48AB-82AD-472D1FF5E5D9}" srcOrd="0" destOrd="0" presId="urn:microsoft.com/office/officeart/2005/8/layout/vList2"/>
    <dgm:cxn modelId="{B906CE96-F22E-4829-B74C-C56C4D34CAD0}" srcId="{2F308980-BCFB-4244-9091-3D8005AF7E66}" destId="{DABAC286-579D-4DEF-A657-02395A7C29EE}" srcOrd="3" destOrd="0" parTransId="{2E9AA78F-85A5-4E13-8B9E-AB5170FD994F}" sibTransId="{A739791E-DFB7-4228-B973-A682CF2108B8}"/>
    <dgm:cxn modelId="{3A00FDD4-2889-498A-B67B-3C1E60A658D8}" srcId="{054A40B7-29D3-4A52-9880-04542FDFC99E}" destId="{C6CA8805-58AC-44B2-ADB8-7173770CFC41}" srcOrd="1" destOrd="0" parTransId="{479B42EF-56F5-4DF4-B1DD-1BF4B4E876EB}" sibTransId="{2D99ECFB-92D0-4626-8A99-268B58799855}"/>
    <dgm:cxn modelId="{9F4CCADE-1563-448B-881E-BA385018989C}" type="presParOf" srcId="{2A239331-7856-4EBC-83DF-E732CD50E252}" destId="{7E04C14E-D32A-4611-AA6E-898A3B0F28E4}" srcOrd="0" destOrd="0" presId="urn:microsoft.com/office/officeart/2005/8/layout/vList2"/>
    <dgm:cxn modelId="{3EF9076A-0AF1-49BC-BABD-8C1739A62AA6}" type="presParOf" srcId="{2A239331-7856-4EBC-83DF-E732CD50E252}" destId="{9A0F674F-F9F8-48AB-82AD-472D1FF5E5D9}" srcOrd="1" destOrd="0" presId="urn:microsoft.com/office/officeart/2005/8/layout/vList2"/>
    <dgm:cxn modelId="{B6A9E2C3-DF3D-4F06-AFD1-DF44B1120FE6}" type="presParOf" srcId="{2A239331-7856-4EBC-83DF-E732CD50E252}" destId="{A0094135-4E95-4F4A-B9CD-2209F0E2AE5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F472E021-5542-4C83-B355-A3DF34584761}" type="doc">
      <dgm:prSet loTypeId="urn:microsoft.com/office/officeart/2005/8/layout/process4" loCatId="list" qsTypeId="urn:microsoft.com/office/officeart/2005/8/quickstyle/simple1" qsCatId="simple" csTypeId="urn:microsoft.com/office/officeart/2005/8/colors/accent1_2" csCatId="accent1"/>
      <dgm:spPr/>
      <dgm:t>
        <a:bodyPr/>
        <a:lstStyle/>
        <a:p>
          <a:endParaRPr lang="en-US"/>
        </a:p>
      </dgm:t>
    </dgm:pt>
    <dgm:pt modelId="{B54B243F-8851-4779-9BD3-2297FF38DB6C}">
      <dgm:prSet/>
      <dgm:spPr/>
      <dgm:t>
        <a:bodyPr/>
        <a:lstStyle/>
        <a:p>
          <a:r>
            <a:rPr lang="en-US"/>
            <a:t>NĐT </a:t>
          </a:r>
          <a:r>
            <a:rPr lang="vi-VN"/>
            <a:t>gửi một khoản tiền</a:t>
          </a:r>
          <a:r>
            <a:rPr lang="en-US"/>
            <a:t>/ CK </a:t>
          </a:r>
          <a:r>
            <a:rPr lang="vi-VN"/>
            <a:t>được chấp nhận ký quỹ để đảm bảo nghĩa vụ thanh toán </a:t>
          </a:r>
          <a:r>
            <a:rPr lang="en-US"/>
            <a:t>GD </a:t>
          </a:r>
          <a:r>
            <a:rPr lang="vi-VN"/>
            <a:t>chứng khoán phái sinh của </a:t>
          </a:r>
          <a:r>
            <a:rPr lang="en-US"/>
            <a:t>NĐT</a:t>
          </a:r>
        </a:p>
      </dgm:t>
    </dgm:pt>
    <dgm:pt modelId="{ABFB3902-B654-4CB7-86FB-6ACED9756657}" type="parTrans" cxnId="{89435781-4E85-4CF9-9BFC-39B59EEC6672}">
      <dgm:prSet/>
      <dgm:spPr/>
      <dgm:t>
        <a:bodyPr/>
        <a:lstStyle/>
        <a:p>
          <a:endParaRPr lang="en-US"/>
        </a:p>
      </dgm:t>
    </dgm:pt>
    <dgm:pt modelId="{8CABB2BB-107A-4DD6-BD82-40DE8DDBF78B}" type="sibTrans" cxnId="{89435781-4E85-4CF9-9BFC-39B59EEC6672}">
      <dgm:prSet/>
      <dgm:spPr/>
      <dgm:t>
        <a:bodyPr/>
        <a:lstStyle/>
        <a:p>
          <a:endParaRPr lang="en-US"/>
        </a:p>
      </dgm:t>
    </dgm:pt>
    <dgm:pt modelId="{46978CA6-159F-4932-9E3C-164D8A75C643}">
      <dgm:prSet/>
      <dgm:spPr/>
      <dgm:t>
        <a:bodyPr/>
        <a:lstStyle/>
        <a:p>
          <a:r>
            <a:rPr lang="en-US"/>
            <a:t>Tạo đòn bẩy: Ít tiền vẫn GD đ</a:t>
          </a:r>
          <a:r>
            <a:rPr lang="vi-VN"/>
            <a:t>ư</a:t>
          </a:r>
          <a:r>
            <a:rPr lang="en-US"/>
            <a:t>ợc</a:t>
          </a:r>
        </a:p>
      </dgm:t>
    </dgm:pt>
    <dgm:pt modelId="{FB5EB9E5-1C91-43DB-A0F3-27B1FAF89CFB}" type="parTrans" cxnId="{127FE157-0C8A-4DC7-BFC6-CEE038F5DDDD}">
      <dgm:prSet/>
      <dgm:spPr/>
      <dgm:t>
        <a:bodyPr/>
        <a:lstStyle/>
        <a:p>
          <a:endParaRPr lang="en-US"/>
        </a:p>
      </dgm:t>
    </dgm:pt>
    <dgm:pt modelId="{872806F9-DC77-4AD6-BDA1-3AA6B6A73D8E}" type="sibTrans" cxnId="{127FE157-0C8A-4DC7-BFC6-CEE038F5DDDD}">
      <dgm:prSet/>
      <dgm:spPr/>
      <dgm:t>
        <a:bodyPr/>
        <a:lstStyle/>
        <a:p>
          <a:endParaRPr lang="en-US"/>
        </a:p>
      </dgm:t>
    </dgm:pt>
    <dgm:pt modelId="{538901B4-FDEE-4065-BCAA-F470E6709BE7}">
      <dgm:prSet/>
      <dgm:spPr/>
      <dgm:t>
        <a:bodyPr/>
        <a:lstStyle/>
        <a:p>
          <a:r>
            <a:rPr lang="en-US"/>
            <a:t>Cách tính tỷ lệ ký quỹ ban đầu (IM):</a:t>
          </a:r>
        </a:p>
      </dgm:t>
    </dgm:pt>
    <dgm:pt modelId="{4E733C0F-C2BF-4F6F-AA72-3AB3A98EE971}" type="parTrans" cxnId="{1A7633CB-D1E7-4132-9E30-B9AE73AD340A}">
      <dgm:prSet/>
      <dgm:spPr/>
      <dgm:t>
        <a:bodyPr/>
        <a:lstStyle/>
        <a:p>
          <a:endParaRPr lang="en-US"/>
        </a:p>
      </dgm:t>
    </dgm:pt>
    <dgm:pt modelId="{CAEB8B7C-7246-4D23-A543-97F146F62F5C}" type="sibTrans" cxnId="{1A7633CB-D1E7-4132-9E30-B9AE73AD340A}">
      <dgm:prSet/>
      <dgm:spPr/>
      <dgm:t>
        <a:bodyPr/>
        <a:lstStyle/>
        <a:p>
          <a:endParaRPr lang="en-US"/>
        </a:p>
      </dgm:t>
    </dgm:pt>
    <dgm:pt modelId="{92830C9E-F3B5-46D5-99A5-C03FE1440438}">
      <dgm:prSet/>
      <dgm:spPr/>
      <dgm:t>
        <a:bodyPr/>
        <a:lstStyle/>
        <a:p>
          <a:r>
            <a:rPr lang="en-US" dirty="0" err="1"/>
            <a:t>Tỷ</a:t>
          </a:r>
          <a:r>
            <a:rPr lang="en-US" dirty="0"/>
            <a:t> </a:t>
          </a:r>
          <a:r>
            <a:rPr lang="en-US" dirty="0" err="1"/>
            <a:t>lệ</a:t>
          </a:r>
          <a:r>
            <a:rPr lang="en-US" dirty="0"/>
            <a:t> </a:t>
          </a:r>
          <a:r>
            <a:rPr lang="en-US" dirty="0" err="1"/>
            <a:t>ký</a:t>
          </a:r>
          <a:r>
            <a:rPr lang="en-US" dirty="0"/>
            <a:t> </a:t>
          </a:r>
          <a:r>
            <a:rPr lang="en-US" dirty="0" err="1"/>
            <a:t>quỹ</a:t>
          </a:r>
          <a:r>
            <a:rPr lang="en-US" dirty="0"/>
            <a:t> (13%) * </a:t>
          </a:r>
          <a:r>
            <a:rPr lang="en-US" dirty="0" err="1"/>
            <a:t>Số</a:t>
          </a:r>
          <a:r>
            <a:rPr lang="en-US" dirty="0"/>
            <a:t> HĐ * </a:t>
          </a:r>
          <a:r>
            <a:rPr lang="en-US" dirty="0" err="1"/>
            <a:t>Hệ</a:t>
          </a:r>
          <a:r>
            <a:rPr lang="en-US" dirty="0"/>
            <a:t> </a:t>
          </a:r>
          <a:r>
            <a:rPr lang="en-US" dirty="0" err="1"/>
            <a:t>số</a:t>
          </a:r>
          <a:r>
            <a:rPr lang="en-US" dirty="0"/>
            <a:t> </a:t>
          </a:r>
          <a:r>
            <a:rPr lang="en-US" dirty="0" err="1"/>
            <a:t>nhân</a:t>
          </a:r>
          <a:r>
            <a:rPr lang="en-US" dirty="0"/>
            <a:t> (100.000) * </a:t>
          </a:r>
          <a:r>
            <a:rPr lang="en-US" dirty="0" err="1"/>
            <a:t>Gía</a:t>
          </a:r>
          <a:r>
            <a:rPr lang="en-US" dirty="0"/>
            <a:t> </a:t>
          </a:r>
          <a:r>
            <a:rPr lang="en-US" dirty="0" err="1"/>
            <a:t>giao</a:t>
          </a:r>
          <a:r>
            <a:rPr lang="en-US" dirty="0"/>
            <a:t> </a:t>
          </a:r>
          <a:r>
            <a:rPr lang="en-US" dirty="0" err="1"/>
            <a:t>dịch</a:t>
          </a:r>
          <a:endParaRPr lang="en-US" dirty="0"/>
        </a:p>
      </dgm:t>
    </dgm:pt>
    <dgm:pt modelId="{BB65E8F5-9997-47DD-AEBA-B1B10A0BB915}" type="parTrans" cxnId="{84FC169B-9978-4F7E-9DB0-58522FE810CC}">
      <dgm:prSet/>
      <dgm:spPr/>
      <dgm:t>
        <a:bodyPr/>
        <a:lstStyle/>
        <a:p>
          <a:endParaRPr lang="en-US"/>
        </a:p>
      </dgm:t>
    </dgm:pt>
    <dgm:pt modelId="{4FE39D2A-6310-4E04-A004-7F69AD628B34}" type="sibTrans" cxnId="{84FC169B-9978-4F7E-9DB0-58522FE810CC}">
      <dgm:prSet/>
      <dgm:spPr/>
      <dgm:t>
        <a:bodyPr/>
        <a:lstStyle/>
        <a:p>
          <a:endParaRPr lang="en-US"/>
        </a:p>
      </dgm:t>
    </dgm:pt>
    <dgm:pt modelId="{118DDD92-59A7-40D4-A4EF-21F216969201}" type="pres">
      <dgm:prSet presAssocID="{F472E021-5542-4C83-B355-A3DF34584761}" presName="Name0" presStyleCnt="0">
        <dgm:presLayoutVars>
          <dgm:dir/>
          <dgm:animLvl val="lvl"/>
          <dgm:resizeHandles val="exact"/>
        </dgm:presLayoutVars>
      </dgm:prSet>
      <dgm:spPr/>
    </dgm:pt>
    <dgm:pt modelId="{6DDDDCA8-7D39-44CB-890F-00690C3B62AA}" type="pres">
      <dgm:prSet presAssocID="{538901B4-FDEE-4065-BCAA-F470E6709BE7}" presName="boxAndChildren" presStyleCnt="0"/>
      <dgm:spPr/>
    </dgm:pt>
    <dgm:pt modelId="{19C1CF94-8C94-4D4C-AED6-FFFB916DA15B}" type="pres">
      <dgm:prSet presAssocID="{538901B4-FDEE-4065-BCAA-F470E6709BE7}" presName="parentTextBox" presStyleLbl="node1" presStyleIdx="0" presStyleCnt="3"/>
      <dgm:spPr/>
    </dgm:pt>
    <dgm:pt modelId="{E1949467-5656-4097-A4DB-7E3A0671A697}" type="pres">
      <dgm:prSet presAssocID="{538901B4-FDEE-4065-BCAA-F470E6709BE7}" presName="entireBox" presStyleLbl="node1" presStyleIdx="0" presStyleCnt="3"/>
      <dgm:spPr/>
    </dgm:pt>
    <dgm:pt modelId="{EB62C467-0A7D-43EB-B050-F62A841969B1}" type="pres">
      <dgm:prSet presAssocID="{538901B4-FDEE-4065-BCAA-F470E6709BE7}" presName="descendantBox" presStyleCnt="0"/>
      <dgm:spPr/>
    </dgm:pt>
    <dgm:pt modelId="{6D19D1ED-0EF8-4420-BF46-142AD3E62943}" type="pres">
      <dgm:prSet presAssocID="{92830C9E-F3B5-46D5-99A5-C03FE1440438}" presName="childTextBox" presStyleLbl="fgAccFollowNode1" presStyleIdx="0" presStyleCnt="1">
        <dgm:presLayoutVars>
          <dgm:bulletEnabled val="1"/>
        </dgm:presLayoutVars>
      </dgm:prSet>
      <dgm:spPr/>
    </dgm:pt>
    <dgm:pt modelId="{DE3F9D6D-93F2-4471-B578-7E79FAF8BA79}" type="pres">
      <dgm:prSet presAssocID="{872806F9-DC77-4AD6-BDA1-3AA6B6A73D8E}" presName="sp" presStyleCnt="0"/>
      <dgm:spPr/>
    </dgm:pt>
    <dgm:pt modelId="{1C484C03-BCC9-4032-8B1B-2F5EDA940ED5}" type="pres">
      <dgm:prSet presAssocID="{46978CA6-159F-4932-9E3C-164D8A75C643}" presName="arrowAndChildren" presStyleCnt="0"/>
      <dgm:spPr/>
    </dgm:pt>
    <dgm:pt modelId="{4E1D79EA-6D71-4040-8712-64AA4361D7BA}" type="pres">
      <dgm:prSet presAssocID="{46978CA6-159F-4932-9E3C-164D8A75C643}" presName="parentTextArrow" presStyleLbl="node1" presStyleIdx="1" presStyleCnt="3"/>
      <dgm:spPr/>
    </dgm:pt>
    <dgm:pt modelId="{55C7B51B-92DE-4012-81D6-8EB4B423724A}" type="pres">
      <dgm:prSet presAssocID="{8CABB2BB-107A-4DD6-BD82-40DE8DDBF78B}" presName="sp" presStyleCnt="0"/>
      <dgm:spPr/>
    </dgm:pt>
    <dgm:pt modelId="{71233F5E-39FE-41C5-A133-0B02559CAD26}" type="pres">
      <dgm:prSet presAssocID="{B54B243F-8851-4779-9BD3-2297FF38DB6C}" presName="arrowAndChildren" presStyleCnt="0"/>
      <dgm:spPr/>
    </dgm:pt>
    <dgm:pt modelId="{FC36323E-A394-4277-8D4C-8169E1967365}" type="pres">
      <dgm:prSet presAssocID="{B54B243F-8851-4779-9BD3-2297FF38DB6C}" presName="parentTextArrow" presStyleLbl="node1" presStyleIdx="2" presStyleCnt="3"/>
      <dgm:spPr/>
    </dgm:pt>
  </dgm:ptLst>
  <dgm:cxnLst>
    <dgm:cxn modelId="{F299783D-3EC2-46F5-BD22-3B0F0639BEBF}" type="presOf" srcId="{538901B4-FDEE-4065-BCAA-F470E6709BE7}" destId="{E1949467-5656-4097-A4DB-7E3A0671A697}" srcOrd="1" destOrd="0" presId="urn:microsoft.com/office/officeart/2005/8/layout/process4"/>
    <dgm:cxn modelId="{60E00356-DC40-40BE-A67E-734FAE230F8D}" type="presOf" srcId="{92830C9E-F3B5-46D5-99A5-C03FE1440438}" destId="{6D19D1ED-0EF8-4420-BF46-142AD3E62943}" srcOrd="0" destOrd="0" presId="urn:microsoft.com/office/officeart/2005/8/layout/process4"/>
    <dgm:cxn modelId="{127FE157-0C8A-4DC7-BFC6-CEE038F5DDDD}" srcId="{F472E021-5542-4C83-B355-A3DF34584761}" destId="{46978CA6-159F-4932-9E3C-164D8A75C643}" srcOrd="1" destOrd="0" parTransId="{FB5EB9E5-1C91-43DB-A0F3-27B1FAF89CFB}" sibTransId="{872806F9-DC77-4AD6-BDA1-3AA6B6A73D8E}"/>
    <dgm:cxn modelId="{89435781-4E85-4CF9-9BFC-39B59EEC6672}" srcId="{F472E021-5542-4C83-B355-A3DF34584761}" destId="{B54B243F-8851-4779-9BD3-2297FF38DB6C}" srcOrd="0" destOrd="0" parTransId="{ABFB3902-B654-4CB7-86FB-6ACED9756657}" sibTransId="{8CABB2BB-107A-4DD6-BD82-40DE8DDBF78B}"/>
    <dgm:cxn modelId="{0DE8C98E-F2E9-4F05-9C33-D1D89C2F2747}" type="presOf" srcId="{B54B243F-8851-4779-9BD3-2297FF38DB6C}" destId="{FC36323E-A394-4277-8D4C-8169E1967365}" srcOrd="0" destOrd="0" presId="urn:microsoft.com/office/officeart/2005/8/layout/process4"/>
    <dgm:cxn modelId="{84FC169B-9978-4F7E-9DB0-58522FE810CC}" srcId="{538901B4-FDEE-4065-BCAA-F470E6709BE7}" destId="{92830C9E-F3B5-46D5-99A5-C03FE1440438}" srcOrd="0" destOrd="0" parTransId="{BB65E8F5-9997-47DD-AEBA-B1B10A0BB915}" sibTransId="{4FE39D2A-6310-4E04-A004-7F69AD628B34}"/>
    <dgm:cxn modelId="{0060A8AC-2269-417A-885E-20D0A19E67BD}" type="presOf" srcId="{F472E021-5542-4C83-B355-A3DF34584761}" destId="{118DDD92-59A7-40D4-A4EF-21F216969201}" srcOrd="0" destOrd="0" presId="urn:microsoft.com/office/officeart/2005/8/layout/process4"/>
    <dgm:cxn modelId="{1A7633CB-D1E7-4132-9E30-B9AE73AD340A}" srcId="{F472E021-5542-4C83-B355-A3DF34584761}" destId="{538901B4-FDEE-4065-BCAA-F470E6709BE7}" srcOrd="2" destOrd="0" parTransId="{4E733C0F-C2BF-4F6F-AA72-3AB3A98EE971}" sibTransId="{CAEB8B7C-7246-4D23-A543-97F146F62F5C}"/>
    <dgm:cxn modelId="{B925BDEF-9C77-4494-A56A-BB6D1D1164C6}" type="presOf" srcId="{538901B4-FDEE-4065-BCAA-F470E6709BE7}" destId="{19C1CF94-8C94-4D4C-AED6-FFFB916DA15B}" srcOrd="0" destOrd="0" presId="urn:microsoft.com/office/officeart/2005/8/layout/process4"/>
    <dgm:cxn modelId="{07CD77F1-94B2-4C40-9E6E-079FE9104EA6}" type="presOf" srcId="{46978CA6-159F-4932-9E3C-164D8A75C643}" destId="{4E1D79EA-6D71-4040-8712-64AA4361D7BA}" srcOrd="0" destOrd="0" presId="urn:microsoft.com/office/officeart/2005/8/layout/process4"/>
    <dgm:cxn modelId="{72538799-77F4-4DC0-ABD7-F59219E8A249}" type="presParOf" srcId="{118DDD92-59A7-40D4-A4EF-21F216969201}" destId="{6DDDDCA8-7D39-44CB-890F-00690C3B62AA}" srcOrd="0" destOrd="0" presId="urn:microsoft.com/office/officeart/2005/8/layout/process4"/>
    <dgm:cxn modelId="{6F6641BA-1836-4E38-AA48-96F58A4384D7}" type="presParOf" srcId="{6DDDDCA8-7D39-44CB-890F-00690C3B62AA}" destId="{19C1CF94-8C94-4D4C-AED6-FFFB916DA15B}" srcOrd="0" destOrd="0" presId="urn:microsoft.com/office/officeart/2005/8/layout/process4"/>
    <dgm:cxn modelId="{F3C3B2BE-12DE-4994-8F52-F68380CDFAD2}" type="presParOf" srcId="{6DDDDCA8-7D39-44CB-890F-00690C3B62AA}" destId="{E1949467-5656-4097-A4DB-7E3A0671A697}" srcOrd="1" destOrd="0" presId="urn:microsoft.com/office/officeart/2005/8/layout/process4"/>
    <dgm:cxn modelId="{1C2D8C3F-CF4E-4982-8F67-50086C841C82}" type="presParOf" srcId="{6DDDDCA8-7D39-44CB-890F-00690C3B62AA}" destId="{EB62C467-0A7D-43EB-B050-F62A841969B1}" srcOrd="2" destOrd="0" presId="urn:microsoft.com/office/officeart/2005/8/layout/process4"/>
    <dgm:cxn modelId="{5A58F30C-4368-4214-AB38-AFE268844E54}" type="presParOf" srcId="{EB62C467-0A7D-43EB-B050-F62A841969B1}" destId="{6D19D1ED-0EF8-4420-BF46-142AD3E62943}" srcOrd="0" destOrd="0" presId="urn:microsoft.com/office/officeart/2005/8/layout/process4"/>
    <dgm:cxn modelId="{D668C3C1-2DC9-480E-AB99-CD548E55A6C8}" type="presParOf" srcId="{118DDD92-59A7-40D4-A4EF-21F216969201}" destId="{DE3F9D6D-93F2-4471-B578-7E79FAF8BA79}" srcOrd="1" destOrd="0" presId="urn:microsoft.com/office/officeart/2005/8/layout/process4"/>
    <dgm:cxn modelId="{EF7BBF0C-A2D6-40D4-B967-2B2653A3B06F}" type="presParOf" srcId="{118DDD92-59A7-40D4-A4EF-21F216969201}" destId="{1C484C03-BCC9-4032-8B1B-2F5EDA940ED5}" srcOrd="2" destOrd="0" presId="urn:microsoft.com/office/officeart/2005/8/layout/process4"/>
    <dgm:cxn modelId="{2535DC76-86A9-4DAC-9625-97EA0B3A6A86}" type="presParOf" srcId="{1C484C03-BCC9-4032-8B1B-2F5EDA940ED5}" destId="{4E1D79EA-6D71-4040-8712-64AA4361D7BA}" srcOrd="0" destOrd="0" presId="urn:microsoft.com/office/officeart/2005/8/layout/process4"/>
    <dgm:cxn modelId="{CCADCAAA-57B0-4EB6-AA1E-57BEE2FFADD5}" type="presParOf" srcId="{118DDD92-59A7-40D4-A4EF-21F216969201}" destId="{55C7B51B-92DE-4012-81D6-8EB4B423724A}" srcOrd="3" destOrd="0" presId="urn:microsoft.com/office/officeart/2005/8/layout/process4"/>
    <dgm:cxn modelId="{39D87489-3D67-4B46-834A-0C2DEC0CDE86}" type="presParOf" srcId="{118DDD92-59A7-40D4-A4EF-21F216969201}" destId="{71233F5E-39FE-41C5-A133-0B02559CAD26}" srcOrd="4" destOrd="0" presId="urn:microsoft.com/office/officeart/2005/8/layout/process4"/>
    <dgm:cxn modelId="{8E266B56-ADB4-4EBA-B3B5-06DC86E3A52D}" type="presParOf" srcId="{71233F5E-39FE-41C5-A133-0B02559CAD26}" destId="{FC36323E-A394-4277-8D4C-8169E1967365}" srcOrd="0" destOrd="0" presId="urn:microsoft.com/office/officeart/2005/8/layout/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3A70A222-52FD-448E-9760-80447933A153}" type="doc">
      <dgm:prSet loTypeId="urn:microsoft.com/office/officeart/2005/8/layout/hierarchy4" loCatId="list" qsTypeId="urn:microsoft.com/office/officeart/2005/8/quickstyle/simple1" qsCatId="simple" csTypeId="urn:microsoft.com/office/officeart/2005/8/colors/accent1_2" csCatId="accent1" phldr="1"/>
      <dgm:spPr/>
      <dgm:t>
        <a:bodyPr/>
        <a:lstStyle/>
        <a:p>
          <a:endParaRPr lang="en-US"/>
        </a:p>
      </dgm:t>
    </dgm:pt>
    <dgm:pt modelId="{D2B65083-C316-4BAD-AE25-670EF280A4F6}">
      <dgm:prSet/>
      <dgm:spPr/>
      <dgm:t>
        <a:bodyPr/>
        <a:lstStyle/>
        <a:p>
          <a:r>
            <a:rPr lang="en-US" dirty="0" err="1"/>
            <a:t>Để</a:t>
          </a:r>
          <a:r>
            <a:rPr lang="en-US" dirty="0"/>
            <a:t> </a:t>
          </a:r>
          <a:r>
            <a:rPr lang="en-US" dirty="0" err="1"/>
            <a:t>kết</a:t>
          </a:r>
          <a:r>
            <a:rPr lang="en-US" dirty="0"/>
            <a:t> </a:t>
          </a:r>
          <a:r>
            <a:rPr lang="en-US" dirty="0" err="1"/>
            <a:t>thúc</a:t>
          </a:r>
          <a:r>
            <a:rPr lang="en-US" dirty="0"/>
            <a:t> </a:t>
          </a:r>
          <a:r>
            <a:rPr lang="en-US" dirty="0" err="1"/>
            <a:t>vị</a:t>
          </a:r>
          <a:r>
            <a:rPr lang="en-US" dirty="0"/>
            <a:t> </a:t>
          </a:r>
          <a:r>
            <a:rPr lang="en-US" dirty="0" err="1"/>
            <a:t>thế</a:t>
          </a:r>
          <a:r>
            <a:rPr lang="en-US" dirty="0"/>
            <a:t> </a:t>
          </a:r>
          <a:r>
            <a:rPr lang="en-US" dirty="0" err="1"/>
            <a:t>đang</a:t>
          </a:r>
          <a:r>
            <a:rPr lang="en-US" dirty="0"/>
            <a:t> </a:t>
          </a:r>
          <a:r>
            <a:rPr lang="en-US" dirty="0" err="1"/>
            <a:t>nắm</a:t>
          </a:r>
          <a:r>
            <a:rPr lang="en-US" dirty="0"/>
            <a:t> </a:t>
          </a:r>
          <a:r>
            <a:rPr lang="en-US" dirty="0" err="1"/>
            <a:t>giữ</a:t>
          </a:r>
          <a:r>
            <a:rPr lang="en-US" dirty="0"/>
            <a:t> </a:t>
          </a:r>
          <a:r>
            <a:rPr lang="en-US" dirty="0" err="1"/>
            <a:t>trước</a:t>
          </a:r>
          <a:r>
            <a:rPr lang="en-US" dirty="0"/>
            <a:t> </a:t>
          </a:r>
          <a:r>
            <a:rPr lang="en-US" dirty="0" err="1"/>
            <a:t>thời</a:t>
          </a:r>
          <a:r>
            <a:rPr lang="en-US" dirty="0"/>
            <a:t> </a:t>
          </a:r>
          <a:r>
            <a:rPr lang="en-US" dirty="0" err="1"/>
            <a:t>điểm</a:t>
          </a:r>
          <a:r>
            <a:rPr lang="en-US" dirty="0"/>
            <a:t> </a:t>
          </a:r>
          <a:r>
            <a:rPr lang="en-US" dirty="0" err="1"/>
            <a:t>hợp</a:t>
          </a:r>
          <a:r>
            <a:rPr lang="en-US" dirty="0"/>
            <a:t> </a:t>
          </a:r>
          <a:r>
            <a:rPr lang="en-US" dirty="0" err="1"/>
            <a:t>đồng</a:t>
          </a:r>
          <a:r>
            <a:rPr lang="en-US" dirty="0"/>
            <a:t> </a:t>
          </a:r>
          <a:r>
            <a:rPr lang="en-US" dirty="0" err="1"/>
            <a:t>đáo</a:t>
          </a:r>
          <a:r>
            <a:rPr lang="en-US" dirty="0"/>
            <a:t> </a:t>
          </a:r>
          <a:r>
            <a:rPr lang="en-US" dirty="0" err="1"/>
            <a:t>hạn</a:t>
          </a:r>
          <a:r>
            <a:rPr lang="en-US" dirty="0"/>
            <a:t>, </a:t>
          </a:r>
          <a:r>
            <a:rPr lang="en-US" dirty="0" err="1"/>
            <a:t>nhà</a:t>
          </a:r>
          <a:r>
            <a:rPr lang="en-US" dirty="0"/>
            <a:t> </a:t>
          </a:r>
          <a:r>
            <a:rPr lang="en-US" dirty="0" err="1"/>
            <a:t>đầu</a:t>
          </a:r>
          <a:r>
            <a:rPr lang="en-US" dirty="0"/>
            <a:t> </a:t>
          </a:r>
          <a:r>
            <a:rPr lang="en-US" dirty="0" err="1"/>
            <a:t>tư</a:t>
          </a:r>
          <a:r>
            <a:rPr lang="en-US" dirty="0"/>
            <a:t> </a:t>
          </a:r>
          <a:r>
            <a:rPr lang="en-US" dirty="0" err="1"/>
            <a:t>có</a:t>
          </a:r>
          <a:r>
            <a:rPr lang="en-US" dirty="0"/>
            <a:t> </a:t>
          </a:r>
          <a:r>
            <a:rPr lang="en-US" dirty="0" err="1"/>
            <a:t>thể</a:t>
          </a:r>
          <a:r>
            <a:rPr lang="en-US" dirty="0"/>
            <a:t> </a:t>
          </a:r>
          <a:r>
            <a:rPr lang="en-US" dirty="0" err="1"/>
            <a:t>đặt</a:t>
          </a:r>
          <a:r>
            <a:rPr lang="en-US" dirty="0"/>
            <a:t> </a:t>
          </a:r>
          <a:r>
            <a:rPr lang="en-US" dirty="0" err="1"/>
            <a:t>lệnh</a:t>
          </a:r>
          <a:r>
            <a:rPr lang="en-US" dirty="0"/>
            <a:t> </a:t>
          </a:r>
          <a:r>
            <a:rPr lang="en-US" dirty="0" err="1"/>
            <a:t>tại</a:t>
          </a:r>
          <a:r>
            <a:rPr lang="en-US" dirty="0"/>
            <a:t> </a:t>
          </a:r>
          <a:r>
            <a:rPr lang="en-US" dirty="0" err="1"/>
            <a:t>vị</a:t>
          </a:r>
          <a:r>
            <a:rPr lang="en-US" dirty="0"/>
            <a:t> </a:t>
          </a:r>
          <a:r>
            <a:rPr lang="en-US" dirty="0" err="1"/>
            <a:t>thế</a:t>
          </a:r>
          <a:r>
            <a:rPr lang="en-US" dirty="0"/>
            <a:t> </a:t>
          </a:r>
          <a:r>
            <a:rPr lang="en-US" dirty="0" err="1"/>
            <a:t>đối</a:t>
          </a:r>
          <a:r>
            <a:rPr lang="en-US" dirty="0"/>
            <a:t> </a:t>
          </a:r>
          <a:r>
            <a:rPr lang="en-US" dirty="0" err="1"/>
            <a:t>nghịch</a:t>
          </a:r>
          <a:r>
            <a:rPr lang="en-US" dirty="0"/>
            <a:t> </a:t>
          </a:r>
          <a:r>
            <a:rPr lang="en-US" dirty="0" err="1"/>
            <a:t>với</a:t>
          </a:r>
          <a:r>
            <a:rPr lang="en-US" dirty="0"/>
            <a:t> </a:t>
          </a:r>
          <a:r>
            <a:rPr lang="en-US" dirty="0" err="1"/>
            <a:t>vị</a:t>
          </a:r>
          <a:r>
            <a:rPr lang="en-US" dirty="0"/>
            <a:t> </a:t>
          </a:r>
          <a:r>
            <a:rPr lang="en-US" dirty="0" err="1"/>
            <a:t>thế</a:t>
          </a:r>
          <a:r>
            <a:rPr lang="en-US" dirty="0"/>
            <a:t> </a:t>
          </a:r>
          <a:r>
            <a:rPr lang="en-US" dirty="0" err="1"/>
            <a:t>đang</a:t>
          </a:r>
          <a:r>
            <a:rPr lang="en-US" dirty="0"/>
            <a:t> </a:t>
          </a:r>
          <a:r>
            <a:rPr lang="en-US" dirty="0" err="1"/>
            <a:t>nắm</a:t>
          </a:r>
          <a:r>
            <a:rPr lang="en-US" dirty="0"/>
            <a:t> </a:t>
          </a:r>
          <a:r>
            <a:rPr lang="en-US" dirty="0" err="1"/>
            <a:t>giữ</a:t>
          </a:r>
          <a:r>
            <a:rPr lang="en-US" dirty="0"/>
            <a:t> (</a:t>
          </a:r>
          <a:r>
            <a:rPr lang="en-US" dirty="0" err="1"/>
            <a:t>Tổng</a:t>
          </a:r>
          <a:r>
            <a:rPr lang="en-US" dirty="0"/>
            <a:t> </a:t>
          </a:r>
          <a:r>
            <a:rPr lang="en-US" dirty="0" err="1"/>
            <a:t>số</a:t>
          </a:r>
          <a:r>
            <a:rPr lang="en-US" dirty="0"/>
            <a:t> </a:t>
          </a:r>
          <a:r>
            <a:rPr lang="en-US" dirty="0" err="1"/>
            <a:t>lượng</a:t>
          </a:r>
          <a:r>
            <a:rPr lang="en-US" dirty="0"/>
            <a:t> </a:t>
          </a:r>
          <a:r>
            <a:rPr lang="en-US" dirty="0" err="1"/>
            <a:t>hợp</a:t>
          </a:r>
          <a:r>
            <a:rPr lang="en-US" dirty="0"/>
            <a:t> </a:t>
          </a:r>
          <a:r>
            <a:rPr lang="en-US" dirty="0" err="1"/>
            <a:t>đồng</a:t>
          </a:r>
          <a:r>
            <a:rPr lang="en-US" dirty="0"/>
            <a:t> </a:t>
          </a:r>
          <a:r>
            <a:rPr lang="en-US" dirty="0" err="1"/>
            <a:t>của</a:t>
          </a:r>
          <a:r>
            <a:rPr lang="en-US" dirty="0"/>
            <a:t> </a:t>
          </a:r>
          <a:r>
            <a:rPr lang="en-US" dirty="0" err="1"/>
            <a:t>hai</a:t>
          </a:r>
          <a:r>
            <a:rPr lang="en-US" dirty="0"/>
            <a:t> </a:t>
          </a:r>
          <a:r>
            <a:rPr lang="en-US" dirty="0" err="1"/>
            <a:t>vị</a:t>
          </a:r>
          <a:r>
            <a:rPr lang="en-US" dirty="0"/>
            <a:t> </a:t>
          </a:r>
          <a:r>
            <a:rPr lang="en-US" dirty="0" err="1"/>
            <a:t>thế</a:t>
          </a:r>
          <a:r>
            <a:rPr lang="en-US" dirty="0"/>
            <a:t> </a:t>
          </a:r>
          <a:r>
            <a:rPr lang="en-US" dirty="0" err="1"/>
            <a:t>này</a:t>
          </a:r>
          <a:r>
            <a:rPr lang="en-US" dirty="0"/>
            <a:t> </a:t>
          </a:r>
          <a:r>
            <a:rPr lang="en-US" dirty="0" err="1"/>
            <a:t>bằng</a:t>
          </a:r>
          <a:r>
            <a:rPr lang="en-US" dirty="0"/>
            <a:t> </a:t>
          </a:r>
          <a:r>
            <a:rPr lang="en-US" dirty="0" err="1"/>
            <a:t>nhau</a:t>
          </a:r>
          <a:r>
            <a:rPr lang="en-US" dirty="0"/>
            <a:t>)</a:t>
          </a:r>
        </a:p>
      </dgm:t>
    </dgm:pt>
    <dgm:pt modelId="{EDC58E0C-2022-4279-8AC6-B4007EB9402F}" type="parTrans" cxnId="{5A65E10A-A4F3-41DF-8C6B-4B74CE51C2E0}">
      <dgm:prSet/>
      <dgm:spPr/>
      <dgm:t>
        <a:bodyPr/>
        <a:lstStyle/>
        <a:p>
          <a:endParaRPr lang="en-US"/>
        </a:p>
      </dgm:t>
    </dgm:pt>
    <dgm:pt modelId="{675BF290-BA62-4EEA-B2C5-471277408F00}" type="sibTrans" cxnId="{5A65E10A-A4F3-41DF-8C6B-4B74CE51C2E0}">
      <dgm:prSet/>
      <dgm:spPr/>
      <dgm:t>
        <a:bodyPr/>
        <a:lstStyle/>
        <a:p>
          <a:endParaRPr lang="en-US"/>
        </a:p>
      </dgm:t>
    </dgm:pt>
    <dgm:pt modelId="{017F06B2-750A-4E0E-B5F9-F8005042CF1B}">
      <dgm:prSet custT="1"/>
      <dgm:spPr/>
      <dgm:t>
        <a:bodyPr/>
        <a:lstStyle/>
        <a:p>
          <a:r>
            <a:rPr lang="en-US" sz="2000" dirty="0" err="1"/>
            <a:t>Các</a:t>
          </a:r>
          <a:r>
            <a:rPr lang="en-US" sz="2000" dirty="0"/>
            <a:t> </a:t>
          </a:r>
          <a:r>
            <a:rPr lang="en-US" sz="2000" dirty="0" err="1"/>
            <a:t>trường</a:t>
          </a:r>
          <a:r>
            <a:rPr lang="en-US" sz="2000" dirty="0"/>
            <a:t> </a:t>
          </a:r>
          <a:r>
            <a:rPr lang="en-US" sz="2000" dirty="0" err="1"/>
            <a:t>hợp</a:t>
          </a:r>
          <a:r>
            <a:rPr lang="en-US" sz="2000" dirty="0"/>
            <a:t> </a:t>
          </a:r>
          <a:r>
            <a:rPr lang="en-US" sz="2000" dirty="0" err="1"/>
            <a:t>cần</a:t>
          </a:r>
          <a:r>
            <a:rPr lang="en-US" sz="2000" dirty="0"/>
            <a:t> </a:t>
          </a:r>
          <a:r>
            <a:rPr lang="en-US" sz="2000" dirty="0" err="1"/>
            <a:t>đóng</a:t>
          </a:r>
          <a:r>
            <a:rPr lang="en-US" sz="2000" dirty="0"/>
            <a:t> </a:t>
          </a:r>
          <a:r>
            <a:rPr lang="en-US" sz="2000" dirty="0" err="1"/>
            <a:t>vị</a:t>
          </a:r>
          <a:r>
            <a:rPr lang="en-US" sz="2000" dirty="0"/>
            <a:t> </a:t>
          </a:r>
          <a:r>
            <a:rPr lang="en-US" sz="2000" dirty="0" err="1"/>
            <a:t>thế</a:t>
          </a:r>
          <a:endParaRPr lang="en-US" sz="2000" dirty="0"/>
        </a:p>
      </dgm:t>
    </dgm:pt>
    <dgm:pt modelId="{2178840E-1681-444F-A816-765B53CA370C}" type="parTrans" cxnId="{58B41DB7-44C4-4160-9707-6CD9FD785BAC}">
      <dgm:prSet/>
      <dgm:spPr/>
      <dgm:t>
        <a:bodyPr/>
        <a:lstStyle/>
        <a:p>
          <a:endParaRPr lang="en-US"/>
        </a:p>
      </dgm:t>
    </dgm:pt>
    <dgm:pt modelId="{2CC7D0A5-2757-4A3E-A48A-969E5A67AD99}" type="sibTrans" cxnId="{58B41DB7-44C4-4160-9707-6CD9FD785BAC}">
      <dgm:prSet/>
      <dgm:spPr/>
      <dgm:t>
        <a:bodyPr/>
        <a:lstStyle/>
        <a:p>
          <a:endParaRPr lang="en-US"/>
        </a:p>
      </dgm:t>
    </dgm:pt>
    <dgm:pt modelId="{7CD18C80-15E4-4811-8BFD-7EA0E8737107}">
      <dgm:prSet/>
      <dgm:spPr/>
      <dgm:t>
        <a:bodyPr/>
        <a:lstStyle/>
        <a:p>
          <a:r>
            <a:rPr lang="en-US"/>
            <a:t>Không có nhu cầu tham gia hợp đồng</a:t>
          </a:r>
        </a:p>
      </dgm:t>
    </dgm:pt>
    <dgm:pt modelId="{767D9A99-910E-4F15-80A0-829EEF10B8FB}" type="parTrans" cxnId="{7281B667-B26C-405F-A32A-C9698296E9C5}">
      <dgm:prSet/>
      <dgm:spPr/>
      <dgm:t>
        <a:bodyPr/>
        <a:lstStyle/>
        <a:p>
          <a:endParaRPr lang="en-US"/>
        </a:p>
      </dgm:t>
    </dgm:pt>
    <dgm:pt modelId="{03360BC0-3744-409F-A80A-65314640C983}" type="sibTrans" cxnId="{7281B667-B26C-405F-A32A-C9698296E9C5}">
      <dgm:prSet/>
      <dgm:spPr/>
      <dgm:t>
        <a:bodyPr/>
        <a:lstStyle/>
        <a:p>
          <a:endParaRPr lang="en-US"/>
        </a:p>
      </dgm:t>
    </dgm:pt>
    <dgm:pt modelId="{32FF526A-46B5-4DB1-B8C3-71E680148F27}">
      <dgm:prSet/>
      <dgm:spPr/>
      <dgm:t>
        <a:bodyPr/>
        <a:lstStyle/>
        <a:p>
          <a:r>
            <a:rPr lang="en-US"/>
            <a:t>Chốt lãi/lỗ</a:t>
          </a:r>
        </a:p>
      </dgm:t>
    </dgm:pt>
    <dgm:pt modelId="{57F370EB-1D3A-43CA-ACB3-0C6EE8E08E5D}" type="parTrans" cxnId="{95BE9E09-3A7B-41C2-8E88-B1B6631E58A3}">
      <dgm:prSet/>
      <dgm:spPr/>
      <dgm:t>
        <a:bodyPr/>
        <a:lstStyle/>
        <a:p>
          <a:endParaRPr lang="en-US"/>
        </a:p>
      </dgm:t>
    </dgm:pt>
    <dgm:pt modelId="{BDF7B184-A0B1-4E3C-BAE4-DBD9295A83CD}" type="sibTrans" cxnId="{95BE9E09-3A7B-41C2-8E88-B1B6631E58A3}">
      <dgm:prSet/>
      <dgm:spPr/>
      <dgm:t>
        <a:bodyPr/>
        <a:lstStyle/>
        <a:p>
          <a:endParaRPr lang="en-US"/>
        </a:p>
      </dgm:t>
    </dgm:pt>
    <dgm:pt modelId="{BE8D32F2-3DA1-40AA-9600-596AEE4478BF}">
      <dgm:prSet/>
      <dgm:spPr/>
      <dgm:t>
        <a:bodyPr/>
        <a:lstStyle/>
        <a:p>
          <a:r>
            <a:rPr lang="en-US"/>
            <a:t>Số lượng vị thế nắm giữ vượt mức quy định</a:t>
          </a:r>
        </a:p>
      </dgm:t>
    </dgm:pt>
    <dgm:pt modelId="{1E2B470E-88C0-4906-8E97-147E8A8D3CD4}" type="parTrans" cxnId="{104B3449-70C9-40BC-95F2-9B16F7A98C17}">
      <dgm:prSet/>
      <dgm:spPr/>
      <dgm:t>
        <a:bodyPr/>
        <a:lstStyle/>
        <a:p>
          <a:endParaRPr lang="en-US"/>
        </a:p>
      </dgm:t>
    </dgm:pt>
    <dgm:pt modelId="{E765BC75-C822-44A0-AB00-DA40283986F7}" type="sibTrans" cxnId="{104B3449-70C9-40BC-95F2-9B16F7A98C17}">
      <dgm:prSet/>
      <dgm:spPr/>
      <dgm:t>
        <a:bodyPr/>
        <a:lstStyle/>
        <a:p>
          <a:endParaRPr lang="en-US"/>
        </a:p>
      </dgm:t>
    </dgm:pt>
    <dgm:pt modelId="{5A0BD32D-7B5D-4201-B45C-AFF9B103FF51}">
      <dgm:prSet/>
      <dgm:spPr/>
      <dgm:t>
        <a:bodyPr/>
        <a:lstStyle/>
        <a:p>
          <a:r>
            <a:rPr lang="en-US"/>
            <a:t>Không còn khả năng bổ sung ký quỹ theo yêu cầu/mất khả năng thanh toán.</a:t>
          </a:r>
        </a:p>
      </dgm:t>
    </dgm:pt>
    <dgm:pt modelId="{D156975E-8CDB-4BB2-B37B-9628EE797D69}" type="parTrans" cxnId="{6FDDF1BA-DEC5-408A-BD6F-AEC05737807C}">
      <dgm:prSet/>
      <dgm:spPr/>
      <dgm:t>
        <a:bodyPr/>
        <a:lstStyle/>
        <a:p>
          <a:endParaRPr lang="en-US"/>
        </a:p>
      </dgm:t>
    </dgm:pt>
    <dgm:pt modelId="{953EEBB0-0883-4FFC-AF0E-8915B43CDC03}" type="sibTrans" cxnId="{6FDDF1BA-DEC5-408A-BD6F-AEC05737807C}">
      <dgm:prSet/>
      <dgm:spPr/>
      <dgm:t>
        <a:bodyPr/>
        <a:lstStyle/>
        <a:p>
          <a:endParaRPr lang="en-US"/>
        </a:p>
      </dgm:t>
    </dgm:pt>
    <dgm:pt modelId="{433F07C1-899D-465F-9D72-70CDAB40D944}">
      <dgm:prSet/>
      <dgm:spPr/>
      <dgm:t>
        <a:bodyPr/>
        <a:lstStyle/>
        <a:p>
          <a:r>
            <a:rPr lang="en-US" dirty="0" err="1"/>
            <a:t>Đến</a:t>
          </a:r>
          <a:r>
            <a:rPr lang="en-US" dirty="0"/>
            <a:t> </a:t>
          </a:r>
          <a:r>
            <a:rPr lang="en-US" dirty="0" err="1"/>
            <a:t>thời</a:t>
          </a:r>
          <a:r>
            <a:rPr lang="en-US" dirty="0"/>
            <a:t> </a:t>
          </a:r>
          <a:r>
            <a:rPr lang="en-US" dirty="0" err="1"/>
            <a:t>điểm</a:t>
          </a:r>
          <a:r>
            <a:rPr lang="en-US" dirty="0"/>
            <a:t> </a:t>
          </a:r>
          <a:r>
            <a:rPr lang="en-US" dirty="0" err="1"/>
            <a:t>đáo</a:t>
          </a:r>
          <a:r>
            <a:rPr lang="en-US" dirty="0"/>
            <a:t> </a:t>
          </a:r>
          <a:r>
            <a:rPr lang="en-US" dirty="0" err="1"/>
            <a:t>hạn</a:t>
          </a:r>
          <a:r>
            <a:rPr lang="en-US" dirty="0"/>
            <a:t> </a:t>
          </a:r>
          <a:r>
            <a:rPr lang="en-US" dirty="0" err="1"/>
            <a:t>mà</a:t>
          </a:r>
          <a:r>
            <a:rPr lang="en-US" dirty="0"/>
            <a:t> NĐT </a:t>
          </a:r>
          <a:r>
            <a:rPr lang="en-US" dirty="0" err="1"/>
            <a:t>vẫn</a:t>
          </a:r>
          <a:r>
            <a:rPr lang="en-US" dirty="0"/>
            <a:t> </a:t>
          </a:r>
          <a:r>
            <a:rPr lang="en-US" dirty="0" err="1"/>
            <a:t>giữ</a:t>
          </a:r>
          <a:r>
            <a:rPr lang="en-US" dirty="0"/>
            <a:t> </a:t>
          </a:r>
          <a:r>
            <a:rPr lang="en-US" dirty="0" err="1"/>
            <a:t>vị</a:t>
          </a:r>
          <a:r>
            <a:rPr lang="en-US" dirty="0"/>
            <a:t> </a:t>
          </a:r>
          <a:r>
            <a:rPr lang="en-US" dirty="0" err="1"/>
            <a:t>thế</a:t>
          </a:r>
          <a:r>
            <a:rPr lang="en-US" dirty="0"/>
            <a:t>, </a:t>
          </a:r>
          <a:r>
            <a:rPr lang="en-US" dirty="0" err="1"/>
            <a:t>cuối</a:t>
          </a:r>
          <a:r>
            <a:rPr lang="en-US" dirty="0"/>
            <a:t> </a:t>
          </a:r>
          <a:r>
            <a:rPr lang="en-US" dirty="0" err="1"/>
            <a:t>ngày</a:t>
          </a:r>
          <a:r>
            <a:rPr lang="en-US" dirty="0"/>
            <a:t> </a:t>
          </a:r>
          <a:r>
            <a:rPr lang="en-US" dirty="0" err="1"/>
            <a:t>đáo</a:t>
          </a:r>
          <a:r>
            <a:rPr lang="en-US" dirty="0"/>
            <a:t> </a:t>
          </a:r>
          <a:r>
            <a:rPr lang="en-US" dirty="0" err="1"/>
            <a:t>hạn</a:t>
          </a:r>
          <a:r>
            <a:rPr lang="en-US" dirty="0"/>
            <a:t>, </a:t>
          </a:r>
          <a:r>
            <a:rPr lang="en-US" dirty="0" err="1"/>
            <a:t>sau</a:t>
          </a:r>
          <a:r>
            <a:rPr lang="en-US" dirty="0"/>
            <a:t> </a:t>
          </a:r>
          <a:r>
            <a:rPr lang="en-US" dirty="0" err="1"/>
            <a:t>khi</a:t>
          </a:r>
          <a:r>
            <a:rPr lang="en-US" dirty="0"/>
            <a:t> </a:t>
          </a:r>
          <a:r>
            <a:rPr lang="en-US" dirty="0" err="1"/>
            <a:t>tính</a:t>
          </a:r>
          <a:r>
            <a:rPr lang="en-US" dirty="0"/>
            <a:t> </a:t>
          </a:r>
          <a:r>
            <a:rPr lang="en-US" dirty="0" err="1"/>
            <a:t>lãi</a:t>
          </a:r>
          <a:r>
            <a:rPr lang="en-US" dirty="0"/>
            <a:t>/</a:t>
          </a:r>
          <a:r>
            <a:rPr lang="en-US" dirty="0" err="1"/>
            <a:t>lỗ</a:t>
          </a:r>
          <a:r>
            <a:rPr lang="en-US" dirty="0"/>
            <a:t>, </a:t>
          </a:r>
          <a:r>
            <a:rPr lang="en-US" dirty="0" err="1"/>
            <a:t>vị</a:t>
          </a:r>
          <a:r>
            <a:rPr lang="en-US" dirty="0"/>
            <a:t> </a:t>
          </a:r>
          <a:r>
            <a:rPr lang="en-US" dirty="0" err="1"/>
            <a:t>thế</a:t>
          </a:r>
          <a:r>
            <a:rPr lang="en-US" dirty="0"/>
            <a:t> </a:t>
          </a:r>
          <a:r>
            <a:rPr lang="en-US" dirty="0" err="1"/>
            <a:t>tự</a:t>
          </a:r>
          <a:r>
            <a:rPr lang="en-US" dirty="0"/>
            <a:t> </a:t>
          </a:r>
          <a:r>
            <a:rPr lang="en-US" dirty="0" err="1"/>
            <a:t>động</a:t>
          </a:r>
          <a:r>
            <a:rPr lang="en-US" dirty="0"/>
            <a:t> đ</a:t>
          </a:r>
          <a:r>
            <a:rPr lang="vi-VN" dirty="0"/>
            <a:t>ư</a:t>
          </a:r>
          <a:r>
            <a:rPr lang="en-US" dirty="0" err="1"/>
            <a:t>ợc</a:t>
          </a:r>
          <a:r>
            <a:rPr lang="en-US" dirty="0"/>
            <a:t> </a:t>
          </a:r>
          <a:r>
            <a:rPr lang="en-US" dirty="0" err="1"/>
            <a:t>đóng</a:t>
          </a:r>
          <a:r>
            <a:rPr lang="en-US" dirty="0"/>
            <a:t>.</a:t>
          </a:r>
        </a:p>
      </dgm:t>
    </dgm:pt>
    <dgm:pt modelId="{CBC23EF8-B615-4511-ADFB-17A4FDD479BC}" type="parTrans" cxnId="{FAC4FFCA-5F9A-42BE-9334-678DBDDE7E9E}">
      <dgm:prSet/>
      <dgm:spPr/>
      <dgm:t>
        <a:bodyPr/>
        <a:lstStyle/>
        <a:p>
          <a:endParaRPr lang="en-US"/>
        </a:p>
      </dgm:t>
    </dgm:pt>
    <dgm:pt modelId="{7ED136AB-F627-494A-A792-3918C3C02AF1}" type="sibTrans" cxnId="{FAC4FFCA-5F9A-42BE-9334-678DBDDE7E9E}">
      <dgm:prSet/>
      <dgm:spPr/>
      <dgm:t>
        <a:bodyPr/>
        <a:lstStyle/>
        <a:p>
          <a:endParaRPr lang="en-US"/>
        </a:p>
      </dgm:t>
    </dgm:pt>
    <dgm:pt modelId="{D92DB7F6-6D2F-4B17-8D8E-7F530DC83FFB}" type="pres">
      <dgm:prSet presAssocID="{3A70A222-52FD-448E-9760-80447933A153}" presName="Name0" presStyleCnt="0">
        <dgm:presLayoutVars>
          <dgm:chPref val="1"/>
          <dgm:dir/>
          <dgm:animOne val="branch"/>
          <dgm:animLvl val="lvl"/>
          <dgm:resizeHandles/>
        </dgm:presLayoutVars>
      </dgm:prSet>
      <dgm:spPr/>
    </dgm:pt>
    <dgm:pt modelId="{B85280CC-C643-4527-8BDF-B133060D0DBC}" type="pres">
      <dgm:prSet presAssocID="{D2B65083-C316-4BAD-AE25-670EF280A4F6}" presName="vertOne" presStyleCnt="0"/>
      <dgm:spPr/>
    </dgm:pt>
    <dgm:pt modelId="{286DC0B9-D23C-4717-8142-BA51D11A3F82}" type="pres">
      <dgm:prSet presAssocID="{D2B65083-C316-4BAD-AE25-670EF280A4F6}" presName="txOne" presStyleLbl="node0" presStyleIdx="0" presStyleCnt="3" custScaleY="228211">
        <dgm:presLayoutVars>
          <dgm:chPref val="3"/>
        </dgm:presLayoutVars>
      </dgm:prSet>
      <dgm:spPr/>
    </dgm:pt>
    <dgm:pt modelId="{538DFBCF-A734-403F-AC5A-875B7A75ED4E}" type="pres">
      <dgm:prSet presAssocID="{D2B65083-C316-4BAD-AE25-670EF280A4F6}" presName="horzOne" presStyleCnt="0"/>
      <dgm:spPr/>
    </dgm:pt>
    <dgm:pt modelId="{AA651B6B-4A43-473B-95E9-858DC5148E9C}" type="pres">
      <dgm:prSet presAssocID="{675BF290-BA62-4EEA-B2C5-471277408F00}" presName="sibSpaceOne" presStyleCnt="0"/>
      <dgm:spPr/>
    </dgm:pt>
    <dgm:pt modelId="{E54F4177-9DA7-4FC5-A3CF-72E601704491}" type="pres">
      <dgm:prSet presAssocID="{017F06B2-750A-4E0E-B5F9-F8005042CF1B}" presName="vertOne" presStyleCnt="0"/>
      <dgm:spPr/>
    </dgm:pt>
    <dgm:pt modelId="{E6356D25-DB6A-431F-94F7-F0E2B41A0142}" type="pres">
      <dgm:prSet presAssocID="{017F06B2-750A-4E0E-B5F9-F8005042CF1B}" presName="txOne" presStyleLbl="node0" presStyleIdx="1" presStyleCnt="3">
        <dgm:presLayoutVars>
          <dgm:chPref val="3"/>
        </dgm:presLayoutVars>
      </dgm:prSet>
      <dgm:spPr/>
    </dgm:pt>
    <dgm:pt modelId="{8C637253-1E35-425F-9CFB-9E7BAA7EDAAC}" type="pres">
      <dgm:prSet presAssocID="{017F06B2-750A-4E0E-B5F9-F8005042CF1B}" presName="parTransOne" presStyleCnt="0"/>
      <dgm:spPr/>
    </dgm:pt>
    <dgm:pt modelId="{BFE449C9-2558-491A-B65F-CCE7A7931C35}" type="pres">
      <dgm:prSet presAssocID="{017F06B2-750A-4E0E-B5F9-F8005042CF1B}" presName="horzOne" presStyleCnt="0"/>
      <dgm:spPr/>
    </dgm:pt>
    <dgm:pt modelId="{F63D6DEF-96DA-4DBD-94BF-EE86E6064AF4}" type="pres">
      <dgm:prSet presAssocID="{7CD18C80-15E4-4811-8BFD-7EA0E8737107}" presName="vertTwo" presStyleCnt="0"/>
      <dgm:spPr/>
    </dgm:pt>
    <dgm:pt modelId="{A7A835A3-A8E9-4AA8-BB4C-F36BEEE4F304}" type="pres">
      <dgm:prSet presAssocID="{7CD18C80-15E4-4811-8BFD-7EA0E8737107}" presName="txTwo" presStyleLbl="node2" presStyleIdx="0" presStyleCnt="4">
        <dgm:presLayoutVars>
          <dgm:chPref val="3"/>
        </dgm:presLayoutVars>
      </dgm:prSet>
      <dgm:spPr/>
    </dgm:pt>
    <dgm:pt modelId="{45CA0394-6E80-4DE3-A11F-F0D679B01582}" type="pres">
      <dgm:prSet presAssocID="{7CD18C80-15E4-4811-8BFD-7EA0E8737107}" presName="horzTwo" presStyleCnt="0"/>
      <dgm:spPr/>
    </dgm:pt>
    <dgm:pt modelId="{007DACEB-D2A1-47A3-ACA3-E16670D6811F}" type="pres">
      <dgm:prSet presAssocID="{03360BC0-3744-409F-A80A-65314640C983}" presName="sibSpaceTwo" presStyleCnt="0"/>
      <dgm:spPr/>
    </dgm:pt>
    <dgm:pt modelId="{D4929A53-D16F-4C10-8479-7FEC3A61D850}" type="pres">
      <dgm:prSet presAssocID="{32FF526A-46B5-4DB1-B8C3-71E680148F27}" presName="vertTwo" presStyleCnt="0"/>
      <dgm:spPr/>
    </dgm:pt>
    <dgm:pt modelId="{F9888701-66C3-4C16-974D-A3FE2D4FA451}" type="pres">
      <dgm:prSet presAssocID="{32FF526A-46B5-4DB1-B8C3-71E680148F27}" presName="txTwo" presStyleLbl="node2" presStyleIdx="1" presStyleCnt="4">
        <dgm:presLayoutVars>
          <dgm:chPref val="3"/>
        </dgm:presLayoutVars>
      </dgm:prSet>
      <dgm:spPr/>
    </dgm:pt>
    <dgm:pt modelId="{681CEE8D-A6B1-486D-8430-B78F9288B928}" type="pres">
      <dgm:prSet presAssocID="{32FF526A-46B5-4DB1-B8C3-71E680148F27}" presName="horzTwo" presStyleCnt="0"/>
      <dgm:spPr/>
    </dgm:pt>
    <dgm:pt modelId="{F45C012B-273B-42CB-8EF5-8C5101BE3486}" type="pres">
      <dgm:prSet presAssocID="{BDF7B184-A0B1-4E3C-BAE4-DBD9295A83CD}" presName="sibSpaceTwo" presStyleCnt="0"/>
      <dgm:spPr/>
    </dgm:pt>
    <dgm:pt modelId="{8C56F12C-BBF4-4265-9030-2A0B45958037}" type="pres">
      <dgm:prSet presAssocID="{BE8D32F2-3DA1-40AA-9600-596AEE4478BF}" presName="vertTwo" presStyleCnt="0"/>
      <dgm:spPr/>
    </dgm:pt>
    <dgm:pt modelId="{1F056F62-1D72-4D67-9A5A-5A8F835AE329}" type="pres">
      <dgm:prSet presAssocID="{BE8D32F2-3DA1-40AA-9600-596AEE4478BF}" presName="txTwo" presStyleLbl="node2" presStyleIdx="2" presStyleCnt="4">
        <dgm:presLayoutVars>
          <dgm:chPref val="3"/>
        </dgm:presLayoutVars>
      </dgm:prSet>
      <dgm:spPr/>
    </dgm:pt>
    <dgm:pt modelId="{9C31A681-8D6B-4F1B-BC44-737BDDF7D06C}" type="pres">
      <dgm:prSet presAssocID="{BE8D32F2-3DA1-40AA-9600-596AEE4478BF}" presName="horzTwo" presStyleCnt="0"/>
      <dgm:spPr/>
    </dgm:pt>
    <dgm:pt modelId="{86C9C3F7-CA69-4C2A-990E-8AF5F22DBD45}" type="pres">
      <dgm:prSet presAssocID="{E765BC75-C822-44A0-AB00-DA40283986F7}" presName="sibSpaceTwo" presStyleCnt="0"/>
      <dgm:spPr/>
    </dgm:pt>
    <dgm:pt modelId="{D7D2CA89-490A-4E33-BB27-92D6A40794B3}" type="pres">
      <dgm:prSet presAssocID="{5A0BD32D-7B5D-4201-B45C-AFF9B103FF51}" presName="vertTwo" presStyleCnt="0"/>
      <dgm:spPr/>
    </dgm:pt>
    <dgm:pt modelId="{F9B060C4-291C-4BD4-A3F2-A430BC03040B}" type="pres">
      <dgm:prSet presAssocID="{5A0BD32D-7B5D-4201-B45C-AFF9B103FF51}" presName="txTwo" presStyleLbl="node2" presStyleIdx="3" presStyleCnt="4">
        <dgm:presLayoutVars>
          <dgm:chPref val="3"/>
        </dgm:presLayoutVars>
      </dgm:prSet>
      <dgm:spPr/>
    </dgm:pt>
    <dgm:pt modelId="{B1B08751-358A-4B0E-AF5F-4A7638EE2262}" type="pres">
      <dgm:prSet presAssocID="{5A0BD32D-7B5D-4201-B45C-AFF9B103FF51}" presName="horzTwo" presStyleCnt="0"/>
      <dgm:spPr/>
    </dgm:pt>
    <dgm:pt modelId="{61F84B43-5046-410F-B11A-4F7184F52D53}" type="pres">
      <dgm:prSet presAssocID="{2CC7D0A5-2757-4A3E-A48A-969E5A67AD99}" presName="sibSpaceOne" presStyleCnt="0"/>
      <dgm:spPr/>
    </dgm:pt>
    <dgm:pt modelId="{1D02BA4C-8DDE-4CDB-AEA3-91468EAA8FB0}" type="pres">
      <dgm:prSet presAssocID="{433F07C1-899D-465F-9D72-70CDAB40D944}" presName="vertOne" presStyleCnt="0"/>
      <dgm:spPr/>
    </dgm:pt>
    <dgm:pt modelId="{92E2695E-0266-4EDE-BA42-54F7ABD4B7AE}" type="pres">
      <dgm:prSet presAssocID="{433F07C1-899D-465F-9D72-70CDAB40D944}" presName="txOne" presStyleLbl="node0" presStyleIdx="2" presStyleCnt="3" custScaleY="231024">
        <dgm:presLayoutVars>
          <dgm:chPref val="3"/>
        </dgm:presLayoutVars>
      </dgm:prSet>
      <dgm:spPr/>
    </dgm:pt>
    <dgm:pt modelId="{B1488444-84C8-401B-8926-2184A18025F4}" type="pres">
      <dgm:prSet presAssocID="{433F07C1-899D-465F-9D72-70CDAB40D944}" presName="horzOne" presStyleCnt="0"/>
      <dgm:spPr/>
    </dgm:pt>
  </dgm:ptLst>
  <dgm:cxnLst>
    <dgm:cxn modelId="{95BE9E09-3A7B-41C2-8E88-B1B6631E58A3}" srcId="{017F06B2-750A-4E0E-B5F9-F8005042CF1B}" destId="{32FF526A-46B5-4DB1-B8C3-71E680148F27}" srcOrd="1" destOrd="0" parTransId="{57F370EB-1D3A-43CA-ACB3-0C6EE8E08E5D}" sibTransId="{BDF7B184-A0B1-4E3C-BAE4-DBD9295A83CD}"/>
    <dgm:cxn modelId="{5A65E10A-A4F3-41DF-8C6B-4B74CE51C2E0}" srcId="{3A70A222-52FD-448E-9760-80447933A153}" destId="{D2B65083-C316-4BAD-AE25-670EF280A4F6}" srcOrd="0" destOrd="0" parTransId="{EDC58E0C-2022-4279-8AC6-B4007EB9402F}" sibTransId="{675BF290-BA62-4EEA-B2C5-471277408F00}"/>
    <dgm:cxn modelId="{87BC7F10-026B-47EF-A637-B1928E981031}" type="presOf" srcId="{D2B65083-C316-4BAD-AE25-670EF280A4F6}" destId="{286DC0B9-D23C-4717-8142-BA51D11A3F82}" srcOrd="0" destOrd="0" presId="urn:microsoft.com/office/officeart/2005/8/layout/hierarchy4"/>
    <dgm:cxn modelId="{7551435C-061A-47F5-BB36-CFF001845C49}" type="presOf" srcId="{BE8D32F2-3DA1-40AA-9600-596AEE4478BF}" destId="{1F056F62-1D72-4D67-9A5A-5A8F835AE329}" srcOrd="0" destOrd="0" presId="urn:microsoft.com/office/officeart/2005/8/layout/hierarchy4"/>
    <dgm:cxn modelId="{1BB73045-EE8C-4909-A06A-AF2408335F1B}" type="presOf" srcId="{433F07C1-899D-465F-9D72-70CDAB40D944}" destId="{92E2695E-0266-4EDE-BA42-54F7ABD4B7AE}" srcOrd="0" destOrd="0" presId="urn:microsoft.com/office/officeart/2005/8/layout/hierarchy4"/>
    <dgm:cxn modelId="{7281B667-B26C-405F-A32A-C9698296E9C5}" srcId="{017F06B2-750A-4E0E-B5F9-F8005042CF1B}" destId="{7CD18C80-15E4-4811-8BFD-7EA0E8737107}" srcOrd="0" destOrd="0" parTransId="{767D9A99-910E-4F15-80A0-829EEF10B8FB}" sibTransId="{03360BC0-3744-409F-A80A-65314640C983}"/>
    <dgm:cxn modelId="{104B3449-70C9-40BC-95F2-9B16F7A98C17}" srcId="{017F06B2-750A-4E0E-B5F9-F8005042CF1B}" destId="{BE8D32F2-3DA1-40AA-9600-596AEE4478BF}" srcOrd="2" destOrd="0" parTransId="{1E2B470E-88C0-4906-8E97-147E8A8D3CD4}" sibTransId="{E765BC75-C822-44A0-AB00-DA40283986F7}"/>
    <dgm:cxn modelId="{D006FD74-3090-4A92-AD09-CCC65B53146E}" type="presOf" srcId="{7CD18C80-15E4-4811-8BFD-7EA0E8737107}" destId="{A7A835A3-A8E9-4AA8-BB4C-F36BEEE4F304}" srcOrd="0" destOrd="0" presId="urn:microsoft.com/office/officeart/2005/8/layout/hierarchy4"/>
    <dgm:cxn modelId="{7DE18A7C-3A84-40F6-B785-B79F8D5F00BF}" type="presOf" srcId="{017F06B2-750A-4E0E-B5F9-F8005042CF1B}" destId="{E6356D25-DB6A-431F-94F7-F0E2B41A0142}" srcOrd="0" destOrd="0" presId="urn:microsoft.com/office/officeart/2005/8/layout/hierarchy4"/>
    <dgm:cxn modelId="{31B69BA3-FBF2-467E-9512-4EDA52B7CE75}" type="presOf" srcId="{3A70A222-52FD-448E-9760-80447933A153}" destId="{D92DB7F6-6D2F-4B17-8D8E-7F530DC83FFB}" srcOrd="0" destOrd="0" presId="urn:microsoft.com/office/officeart/2005/8/layout/hierarchy4"/>
    <dgm:cxn modelId="{51A3C0A5-882F-40EF-9E0E-0AF5E807660D}" type="presOf" srcId="{5A0BD32D-7B5D-4201-B45C-AFF9B103FF51}" destId="{F9B060C4-291C-4BD4-A3F2-A430BC03040B}" srcOrd="0" destOrd="0" presId="urn:microsoft.com/office/officeart/2005/8/layout/hierarchy4"/>
    <dgm:cxn modelId="{F6ABD1AE-54F8-405E-9445-4E1E2F8AAF98}" type="presOf" srcId="{32FF526A-46B5-4DB1-B8C3-71E680148F27}" destId="{F9888701-66C3-4C16-974D-A3FE2D4FA451}" srcOrd="0" destOrd="0" presId="urn:microsoft.com/office/officeart/2005/8/layout/hierarchy4"/>
    <dgm:cxn modelId="{58B41DB7-44C4-4160-9707-6CD9FD785BAC}" srcId="{3A70A222-52FD-448E-9760-80447933A153}" destId="{017F06B2-750A-4E0E-B5F9-F8005042CF1B}" srcOrd="1" destOrd="0" parTransId="{2178840E-1681-444F-A816-765B53CA370C}" sibTransId="{2CC7D0A5-2757-4A3E-A48A-969E5A67AD99}"/>
    <dgm:cxn modelId="{6FDDF1BA-DEC5-408A-BD6F-AEC05737807C}" srcId="{017F06B2-750A-4E0E-B5F9-F8005042CF1B}" destId="{5A0BD32D-7B5D-4201-B45C-AFF9B103FF51}" srcOrd="3" destOrd="0" parTransId="{D156975E-8CDB-4BB2-B37B-9628EE797D69}" sibTransId="{953EEBB0-0883-4FFC-AF0E-8915B43CDC03}"/>
    <dgm:cxn modelId="{FAC4FFCA-5F9A-42BE-9334-678DBDDE7E9E}" srcId="{3A70A222-52FD-448E-9760-80447933A153}" destId="{433F07C1-899D-465F-9D72-70CDAB40D944}" srcOrd="2" destOrd="0" parTransId="{CBC23EF8-B615-4511-ADFB-17A4FDD479BC}" sibTransId="{7ED136AB-F627-494A-A792-3918C3C02AF1}"/>
    <dgm:cxn modelId="{D2214E70-B190-4A66-86CD-7C7ED42A740A}" type="presParOf" srcId="{D92DB7F6-6D2F-4B17-8D8E-7F530DC83FFB}" destId="{B85280CC-C643-4527-8BDF-B133060D0DBC}" srcOrd="0" destOrd="0" presId="urn:microsoft.com/office/officeart/2005/8/layout/hierarchy4"/>
    <dgm:cxn modelId="{ECAEDA07-D897-45BC-B1FE-716D1D4F3669}" type="presParOf" srcId="{B85280CC-C643-4527-8BDF-B133060D0DBC}" destId="{286DC0B9-D23C-4717-8142-BA51D11A3F82}" srcOrd="0" destOrd="0" presId="urn:microsoft.com/office/officeart/2005/8/layout/hierarchy4"/>
    <dgm:cxn modelId="{FF46223A-719E-4D34-82DC-B51E922A0D1C}" type="presParOf" srcId="{B85280CC-C643-4527-8BDF-B133060D0DBC}" destId="{538DFBCF-A734-403F-AC5A-875B7A75ED4E}" srcOrd="1" destOrd="0" presId="urn:microsoft.com/office/officeart/2005/8/layout/hierarchy4"/>
    <dgm:cxn modelId="{21DF20D9-F575-44D9-98C6-340E84CEF631}" type="presParOf" srcId="{D92DB7F6-6D2F-4B17-8D8E-7F530DC83FFB}" destId="{AA651B6B-4A43-473B-95E9-858DC5148E9C}" srcOrd="1" destOrd="0" presId="urn:microsoft.com/office/officeart/2005/8/layout/hierarchy4"/>
    <dgm:cxn modelId="{4113932F-6338-4FDF-853B-3EE2905C136B}" type="presParOf" srcId="{D92DB7F6-6D2F-4B17-8D8E-7F530DC83FFB}" destId="{E54F4177-9DA7-4FC5-A3CF-72E601704491}" srcOrd="2" destOrd="0" presId="urn:microsoft.com/office/officeart/2005/8/layout/hierarchy4"/>
    <dgm:cxn modelId="{3D96D589-35C5-42C6-B580-9758BEBD8DDB}" type="presParOf" srcId="{E54F4177-9DA7-4FC5-A3CF-72E601704491}" destId="{E6356D25-DB6A-431F-94F7-F0E2B41A0142}" srcOrd="0" destOrd="0" presId="urn:microsoft.com/office/officeart/2005/8/layout/hierarchy4"/>
    <dgm:cxn modelId="{82315327-A22C-48A1-B66A-E55C6A76BC28}" type="presParOf" srcId="{E54F4177-9DA7-4FC5-A3CF-72E601704491}" destId="{8C637253-1E35-425F-9CFB-9E7BAA7EDAAC}" srcOrd="1" destOrd="0" presId="urn:microsoft.com/office/officeart/2005/8/layout/hierarchy4"/>
    <dgm:cxn modelId="{B43F844F-BD0F-4CAE-B97E-90236E986F56}" type="presParOf" srcId="{E54F4177-9DA7-4FC5-A3CF-72E601704491}" destId="{BFE449C9-2558-491A-B65F-CCE7A7931C35}" srcOrd="2" destOrd="0" presId="urn:microsoft.com/office/officeart/2005/8/layout/hierarchy4"/>
    <dgm:cxn modelId="{5A2DE855-4F80-4760-BAB8-BBD365AC02E4}" type="presParOf" srcId="{BFE449C9-2558-491A-B65F-CCE7A7931C35}" destId="{F63D6DEF-96DA-4DBD-94BF-EE86E6064AF4}" srcOrd="0" destOrd="0" presId="urn:microsoft.com/office/officeart/2005/8/layout/hierarchy4"/>
    <dgm:cxn modelId="{B47508E5-5BFB-4935-9453-8367854F4B5E}" type="presParOf" srcId="{F63D6DEF-96DA-4DBD-94BF-EE86E6064AF4}" destId="{A7A835A3-A8E9-4AA8-BB4C-F36BEEE4F304}" srcOrd="0" destOrd="0" presId="urn:microsoft.com/office/officeart/2005/8/layout/hierarchy4"/>
    <dgm:cxn modelId="{5939D111-1109-4C57-91FC-C667E5FB6E4F}" type="presParOf" srcId="{F63D6DEF-96DA-4DBD-94BF-EE86E6064AF4}" destId="{45CA0394-6E80-4DE3-A11F-F0D679B01582}" srcOrd="1" destOrd="0" presId="urn:microsoft.com/office/officeart/2005/8/layout/hierarchy4"/>
    <dgm:cxn modelId="{CB5F3466-75D7-45CD-B191-377C9661D39E}" type="presParOf" srcId="{BFE449C9-2558-491A-B65F-CCE7A7931C35}" destId="{007DACEB-D2A1-47A3-ACA3-E16670D6811F}" srcOrd="1" destOrd="0" presId="urn:microsoft.com/office/officeart/2005/8/layout/hierarchy4"/>
    <dgm:cxn modelId="{B9CBC0A7-445D-4F81-B4B6-752AC2B498E7}" type="presParOf" srcId="{BFE449C9-2558-491A-B65F-CCE7A7931C35}" destId="{D4929A53-D16F-4C10-8479-7FEC3A61D850}" srcOrd="2" destOrd="0" presId="urn:microsoft.com/office/officeart/2005/8/layout/hierarchy4"/>
    <dgm:cxn modelId="{EE193A7E-6ABA-4DA5-9F16-BEECC7A4CC09}" type="presParOf" srcId="{D4929A53-D16F-4C10-8479-7FEC3A61D850}" destId="{F9888701-66C3-4C16-974D-A3FE2D4FA451}" srcOrd="0" destOrd="0" presId="urn:microsoft.com/office/officeart/2005/8/layout/hierarchy4"/>
    <dgm:cxn modelId="{5BFA3CBE-D329-494A-B678-E23A251D5F84}" type="presParOf" srcId="{D4929A53-D16F-4C10-8479-7FEC3A61D850}" destId="{681CEE8D-A6B1-486D-8430-B78F9288B928}" srcOrd="1" destOrd="0" presId="urn:microsoft.com/office/officeart/2005/8/layout/hierarchy4"/>
    <dgm:cxn modelId="{C8A47B0D-8416-4765-932E-DC7374CBE0B6}" type="presParOf" srcId="{BFE449C9-2558-491A-B65F-CCE7A7931C35}" destId="{F45C012B-273B-42CB-8EF5-8C5101BE3486}" srcOrd="3" destOrd="0" presId="urn:microsoft.com/office/officeart/2005/8/layout/hierarchy4"/>
    <dgm:cxn modelId="{FB85F555-CF2A-4D29-B89C-07C456BC5B41}" type="presParOf" srcId="{BFE449C9-2558-491A-B65F-CCE7A7931C35}" destId="{8C56F12C-BBF4-4265-9030-2A0B45958037}" srcOrd="4" destOrd="0" presId="urn:microsoft.com/office/officeart/2005/8/layout/hierarchy4"/>
    <dgm:cxn modelId="{A08A08CD-5EB1-44E3-9FC2-546D5391E882}" type="presParOf" srcId="{8C56F12C-BBF4-4265-9030-2A0B45958037}" destId="{1F056F62-1D72-4D67-9A5A-5A8F835AE329}" srcOrd="0" destOrd="0" presId="urn:microsoft.com/office/officeart/2005/8/layout/hierarchy4"/>
    <dgm:cxn modelId="{5019D43E-64ED-454B-9385-2FB3BFE84132}" type="presParOf" srcId="{8C56F12C-BBF4-4265-9030-2A0B45958037}" destId="{9C31A681-8D6B-4F1B-BC44-737BDDF7D06C}" srcOrd="1" destOrd="0" presId="urn:microsoft.com/office/officeart/2005/8/layout/hierarchy4"/>
    <dgm:cxn modelId="{C8B49A85-3315-4CC2-B2ED-3E214323E825}" type="presParOf" srcId="{BFE449C9-2558-491A-B65F-CCE7A7931C35}" destId="{86C9C3F7-CA69-4C2A-990E-8AF5F22DBD45}" srcOrd="5" destOrd="0" presId="urn:microsoft.com/office/officeart/2005/8/layout/hierarchy4"/>
    <dgm:cxn modelId="{39198227-65BB-4AF1-8213-3FF9343C7E8C}" type="presParOf" srcId="{BFE449C9-2558-491A-B65F-CCE7A7931C35}" destId="{D7D2CA89-490A-4E33-BB27-92D6A40794B3}" srcOrd="6" destOrd="0" presId="urn:microsoft.com/office/officeart/2005/8/layout/hierarchy4"/>
    <dgm:cxn modelId="{9FE59DAF-7AEB-485E-9B4E-7F7C41E1C25C}" type="presParOf" srcId="{D7D2CA89-490A-4E33-BB27-92D6A40794B3}" destId="{F9B060C4-291C-4BD4-A3F2-A430BC03040B}" srcOrd="0" destOrd="0" presId="urn:microsoft.com/office/officeart/2005/8/layout/hierarchy4"/>
    <dgm:cxn modelId="{5912CFC2-96FF-4DB7-892A-AB5C995824A2}" type="presParOf" srcId="{D7D2CA89-490A-4E33-BB27-92D6A40794B3}" destId="{B1B08751-358A-4B0E-AF5F-4A7638EE2262}" srcOrd="1" destOrd="0" presId="urn:microsoft.com/office/officeart/2005/8/layout/hierarchy4"/>
    <dgm:cxn modelId="{49F968C7-6BB0-4C50-B482-19492D7A7B63}" type="presParOf" srcId="{D92DB7F6-6D2F-4B17-8D8E-7F530DC83FFB}" destId="{61F84B43-5046-410F-B11A-4F7184F52D53}" srcOrd="3" destOrd="0" presId="urn:microsoft.com/office/officeart/2005/8/layout/hierarchy4"/>
    <dgm:cxn modelId="{DE050190-693E-4260-823D-C7793378901D}" type="presParOf" srcId="{D92DB7F6-6D2F-4B17-8D8E-7F530DC83FFB}" destId="{1D02BA4C-8DDE-4CDB-AEA3-91468EAA8FB0}" srcOrd="4" destOrd="0" presId="urn:microsoft.com/office/officeart/2005/8/layout/hierarchy4"/>
    <dgm:cxn modelId="{270D4680-85AC-4ACB-9182-2F8C7618922F}" type="presParOf" srcId="{1D02BA4C-8DDE-4CDB-AEA3-91468EAA8FB0}" destId="{92E2695E-0266-4EDE-BA42-54F7ABD4B7AE}" srcOrd="0" destOrd="0" presId="urn:microsoft.com/office/officeart/2005/8/layout/hierarchy4"/>
    <dgm:cxn modelId="{95B25914-8F30-4C18-870D-78989D4A6AA6}" type="presParOf" srcId="{1D02BA4C-8DDE-4CDB-AEA3-91468EAA8FB0}" destId="{B1488444-84C8-401B-8926-2184A18025F4}" srcOrd="1" destOrd="0" presId="urn:microsoft.com/office/officeart/2005/8/layout/hierarchy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2556957C-EFF7-4601-8BB9-7C13CD8154C7}" type="doc">
      <dgm:prSet loTypeId="urn:microsoft.com/office/officeart/2005/8/layout/process3" loCatId="process" qsTypeId="urn:microsoft.com/office/officeart/2005/8/quickstyle/simple1" qsCatId="simple" csTypeId="urn:microsoft.com/office/officeart/2005/8/colors/accent1_2" csCatId="accent1" phldr="1"/>
      <dgm:spPr/>
      <dgm:t>
        <a:bodyPr/>
        <a:lstStyle/>
        <a:p>
          <a:endParaRPr lang="en-US"/>
        </a:p>
      </dgm:t>
    </dgm:pt>
    <dgm:pt modelId="{B5DD593F-B2D7-47C1-885D-0C443095493D}">
      <dgm:prSet/>
      <dgm:spPr/>
      <dgm:t>
        <a:bodyPr/>
        <a:lstStyle/>
        <a:p>
          <a:r>
            <a:rPr lang="vi-VN"/>
            <a:t>Mở tài khoản </a:t>
          </a:r>
          <a:endParaRPr lang="en-US"/>
        </a:p>
      </dgm:t>
    </dgm:pt>
    <dgm:pt modelId="{00CC2882-24E4-4140-A784-10EC0C1C2186}" type="parTrans" cxnId="{2A7D7141-C0E5-4DAE-BBCD-7BCCE5AD827F}">
      <dgm:prSet/>
      <dgm:spPr/>
      <dgm:t>
        <a:bodyPr/>
        <a:lstStyle/>
        <a:p>
          <a:endParaRPr lang="en-US"/>
        </a:p>
      </dgm:t>
    </dgm:pt>
    <dgm:pt modelId="{E5D67941-9393-408A-AC6E-EAAAA260052A}" type="sibTrans" cxnId="{2A7D7141-C0E5-4DAE-BBCD-7BCCE5AD827F}">
      <dgm:prSet/>
      <dgm:spPr/>
      <dgm:t>
        <a:bodyPr/>
        <a:lstStyle/>
        <a:p>
          <a:endParaRPr lang="en-US"/>
        </a:p>
      </dgm:t>
    </dgm:pt>
    <dgm:pt modelId="{363FB424-830C-40D0-B954-D0C7645505D3}">
      <dgm:prSet/>
      <dgm:spPr/>
      <dgm:t>
        <a:bodyPr/>
        <a:lstStyle/>
        <a:p>
          <a:r>
            <a:rPr lang="vi-VN" dirty="0"/>
            <a:t>Mở tài khoản chứng khoán cơ sở và phái sinh</a:t>
          </a:r>
          <a:r>
            <a:rPr lang="en-US" dirty="0"/>
            <a:t> </a:t>
          </a:r>
          <a:r>
            <a:rPr lang="en-US" dirty="0" err="1"/>
            <a:t>tại</a:t>
          </a:r>
          <a:r>
            <a:rPr lang="en-US" dirty="0"/>
            <a:t> CTCK</a:t>
          </a:r>
        </a:p>
      </dgm:t>
    </dgm:pt>
    <dgm:pt modelId="{EEC77671-2FC1-44C3-A79F-B4D402A6E34A}" type="parTrans" cxnId="{94A4E678-AC26-4008-8D69-C4BECDE59105}">
      <dgm:prSet/>
      <dgm:spPr/>
      <dgm:t>
        <a:bodyPr/>
        <a:lstStyle/>
        <a:p>
          <a:endParaRPr lang="en-US"/>
        </a:p>
      </dgm:t>
    </dgm:pt>
    <dgm:pt modelId="{869BE144-3C6C-4B73-9D45-553022DA661B}" type="sibTrans" cxnId="{94A4E678-AC26-4008-8D69-C4BECDE59105}">
      <dgm:prSet/>
      <dgm:spPr/>
      <dgm:t>
        <a:bodyPr/>
        <a:lstStyle/>
        <a:p>
          <a:endParaRPr lang="en-US"/>
        </a:p>
      </dgm:t>
    </dgm:pt>
    <dgm:pt modelId="{C51034D5-BB86-487E-85D3-653912E7E0B6}">
      <dgm:prSet/>
      <dgm:spPr/>
      <dgm:t>
        <a:bodyPr/>
        <a:lstStyle/>
        <a:p>
          <a:r>
            <a:rPr lang="vi-VN"/>
            <a:t>Tr</a:t>
          </a:r>
          <a:r>
            <a:rPr lang="en-US"/>
            <a:t>ư</a:t>
          </a:r>
          <a:r>
            <a:rPr lang="vi-VN"/>
            <a:t>ớc giao dịch </a:t>
          </a:r>
          <a:endParaRPr lang="en-US"/>
        </a:p>
      </dgm:t>
    </dgm:pt>
    <dgm:pt modelId="{735BBE74-497F-42D0-A722-5193A4C8E3F0}" type="parTrans" cxnId="{6147E0AF-45A4-4A61-915B-25A97A58E57E}">
      <dgm:prSet/>
      <dgm:spPr/>
      <dgm:t>
        <a:bodyPr/>
        <a:lstStyle/>
        <a:p>
          <a:endParaRPr lang="en-US"/>
        </a:p>
      </dgm:t>
    </dgm:pt>
    <dgm:pt modelId="{0C4AE552-0ECD-4C95-B0A3-5DFBD830B9DD}" type="sibTrans" cxnId="{6147E0AF-45A4-4A61-915B-25A97A58E57E}">
      <dgm:prSet/>
      <dgm:spPr/>
      <dgm:t>
        <a:bodyPr/>
        <a:lstStyle/>
        <a:p>
          <a:endParaRPr lang="en-US"/>
        </a:p>
      </dgm:t>
    </dgm:pt>
    <dgm:pt modelId="{EB8F2607-85D1-4CB0-80A0-9D6AF7317085}">
      <dgm:prSet/>
      <dgm:spPr/>
      <dgm:t>
        <a:bodyPr/>
        <a:lstStyle/>
        <a:p>
          <a:r>
            <a:rPr lang="vi-VN"/>
            <a:t>Nộp tiền vào tài khoản phái sinh</a:t>
          </a:r>
          <a:endParaRPr lang="en-US"/>
        </a:p>
      </dgm:t>
    </dgm:pt>
    <dgm:pt modelId="{1D4FC439-64D0-4B1D-B966-23FAF4AB2073}" type="parTrans" cxnId="{71DA0425-ACA3-467B-8979-6BBB28571658}">
      <dgm:prSet/>
      <dgm:spPr/>
      <dgm:t>
        <a:bodyPr/>
        <a:lstStyle/>
        <a:p>
          <a:endParaRPr lang="en-US"/>
        </a:p>
      </dgm:t>
    </dgm:pt>
    <dgm:pt modelId="{81FB2976-DCB9-4C82-A49A-416A20FE97D7}" type="sibTrans" cxnId="{71DA0425-ACA3-467B-8979-6BBB28571658}">
      <dgm:prSet/>
      <dgm:spPr/>
      <dgm:t>
        <a:bodyPr/>
        <a:lstStyle/>
        <a:p>
          <a:endParaRPr lang="en-US"/>
        </a:p>
      </dgm:t>
    </dgm:pt>
    <dgm:pt modelId="{FD89A137-3638-44F8-A5BF-2044A30271F6}">
      <dgm:prSet/>
      <dgm:spPr/>
      <dgm:t>
        <a:bodyPr/>
        <a:lstStyle/>
        <a:p>
          <a:r>
            <a:rPr lang="en-US" dirty="0" err="1"/>
            <a:t>Ký</a:t>
          </a:r>
          <a:r>
            <a:rPr lang="en-US" dirty="0"/>
            <a:t> </a:t>
          </a:r>
          <a:r>
            <a:rPr lang="en-US" dirty="0" err="1"/>
            <a:t>quỹ</a:t>
          </a:r>
          <a:r>
            <a:rPr lang="en-US" dirty="0"/>
            <a:t> </a:t>
          </a:r>
          <a:r>
            <a:rPr lang="en-US" dirty="0" err="1"/>
            <a:t>lên</a:t>
          </a:r>
          <a:r>
            <a:rPr lang="en-US" dirty="0"/>
            <a:t> VSD: </a:t>
          </a:r>
          <a:r>
            <a:rPr lang="en-US" dirty="0" err="1"/>
            <a:t>Tiền</a:t>
          </a:r>
          <a:r>
            <a:rPr lang="en-US" dirty="0"/>
            <a:t> </a:t>
          </a:r>
          <a:r>
            <a:rPr lang="en-US" dirty="0" err="1"/>
            <a:t>thực</a:t>
          </a:r>
          <a:r>
            <a:rPr lang="en-US" dirty="0"/>
            <a:t> </a:t>
          </a:r>
          <a:r>
            <a:rPr lang="en-US" dirty="0" err="1"/>
            <a:t>hiện</a:t>
          </a:r>
          <a:r>
            <a:rPr lang="en-US" dirty="0"/>
            <a:t> </a:t>
          </a:r>
          <a:r>
            <a:rPr lang="en-US" dirty="0" err="1"/>
            <a:t>giao</a:t>
          </a:r>
          <a:r>
            <a:rPr lang="en-US" dirty="0"/>
            <a:t> </a:t>
          </a:r>
          <a:r>
            <a:rPr lang="en-US" dirty="0" err="1"/>
            <a:t>dịch</a:t>
          </a:r>
          <a:r>
            <a:rPr lang="en-US" dirty="0"/>
            <a:t> </a:t>
          </a:r>
          <a:r>
            <a:rPr lang="en-US" dirty="0" err="1"/>
            <a:t>là</a:t>
          </a:r>
          <a:r>
            <a:rPr lang="en-US" dirty="0"/>
            <a:t> </a:t>
          </a:r>
          <a:r>
            <a:rPr lang="en-US" dirty="0" err="1"/>
            <a:t>tiền</a:t>
          </a:r>
          <a:r>
            <a:rPr lang="en-US" dirty="0"/>
            <a:t> </a:t>
          </a:r>
          <a:r>
            <a:rPr lang="en-US" dirty="0" err="1"/>
            <a:t>ký</a:t>
          </a:r>
          <a:r>
            <a:rPr lang="en-US" dirty="0"/>
            <a:t> </a:t>
          </a:r>
          <a:r>
            <a:rPr lang="en-US" dirty="0" err="1"/>
            <a:t>quỹ</a:t>
          </a:r>
          <a:r>
            <a:rPr lang="en-US" dirty="0"/>
            <a:t> </a:t>
          </a:r>
          <a:r>
            <a:rPr lang="en-US" dirty="0" err="1"/>
            <a:t>trên</a:t>
          </a:r>
          <a:r>
            <a:rPr lang="en-US" dirty="0"/>
            <a:t> VSD</a:t>
          </a:r>
        </a:p>
      </dgm:t>
    </dgm:pt>
    <dgm:pt modelId="{43C0F8B6-2B02-40F7-9D48-664DC27041BF}" type="parTrans" cxnId="{B7A16A42-4F8C-4A55-B10C-B8A1D7F15542}">
      <dgm:prSet/>
      <dgm:spPr/>
      <dgm:t>
        <a:bodyPr/>
        <a:lstStyle/>
        <a:p>
          <a:endParaRPr lang="en-US"/>
        </a:p>
      </dgm:t>
    </dgm:pt>
    <dgm:pt modelId="{5B832906-E90B-4007-BAB8-6A703BA8DD8C}" type="sibTrans" cxnId="{B7A16A42-4F8C-4A55-B10C-B8A1D7F15542}">
      <dgm:prSet/>
      <dgm:spPr/>
      <dgm:t>
        <a:bodyPr/>
        <a:lstStyle/>
        <a:p>
          <a:endParaRPr lang="en-US"/>
        </a:p>
      </dgm:t>
    </dgm:pt>
    <dgm:pt modelId="{493EBF90-E50C-40FD-AF8B-A7160B55E0D1}">
      <dgm:prSet/>
      <dgm:spPr/>
      <dgm:t>
        <a:bodyPr/>
        <a:lstStyle/>
        <a:p>
          <a:r>
            <a:rPr lang="vi-VN"/>
            <a:t>Trong ngày giao dịch </a:t>
          </a:r>
          <a:endParaRPr lang="en-US"/>
        </a:p>
      </dgm:t>
    </dgm:pt>
    <dgm:pt modelId="{DD0160F9-2284-463E-B85C-D24EA24F8BF3}" type="parTrans" cxnId="{D83D3CBE-1C9E-47F6-9CFD-D0C36E01F0D5}">
      <dgm:prSet/>
      <dgm:spPr/>
      <dgm:t>
        <a:bodyPr/>
        <a:lstStyle/>
        <a:p>
          <a:endParaRPr lang="en-US"/>
        </a:p>
      </dgm:t>
    </dgm:pt>
    <dgm:pt modelId="{936678BC-E5A5-4EC5-8379-BBF9C11BACE3}" type="sibTrans" cxnId="{D83D3CBE-1C9E-47F6-9CFD-D0C36E01F0D5}">
      <dgm:prSet/>
      <dgm:spPr/>
      <dgm:t>
        <a:bodyPr/>
        <a:lstStyle/>
        <a:p>
          <a:endParaRPr lang="en-US"/>
        </a:p>
      </dgm:t>
    </dgm:pt>
    <dgm:pt modelId="{4282C6BA-CB92-43B5-A410-8F65FA8016D6}">
      <dgm:prSet/>
      <dgm:spPr/>
      <dgm:t>
        <a:bodyPr/>
        <a:lstStyle/>
        <a:p>
          <a:r>
            <a:rPr lang="vi-VN"/>
            <a:t>Đặt lệnh giao dịch</a:t>
          </a:r>
          <a:endParaRPr lang="en-US"/>
        </a:p>
      </dgm:t>
    </dgm:pt>
    <dgm:pt modelId="{3FFD4992-E14C-4F7B-8B51-D7815E95221D}" type="parTrans" cxnId="{A25ABDEB-26A8-4CF1-92AB-54EEA7B50810}">
      <dgm:prSet/>
      <dgm:spPr/>
      <dgm:t>
        <a:bodyPr/>
        <a:lstStyle/>
        <a:p>
          <a:endParaRPr lang="en-US"/>
        </a:p>
      </dgm:t>
    </dgm:pt>
    <dgm:pt modelId="{52B87DA7-C851-44F8-8BC1-B5E28E0AF865}" type="sibTrans" cxnId="{A25ABDEB-26A8-4CF1-92AB-54EEA7B50810}">
      <dgm:prSet/>
      <dgm:spPr/>
      <dgm:t>
        <a:bodyPr/>
        <a:lstStyle/>
        <a:p>
          <a:endParaRPr lang="en-US"/>
        </a:p>
      </dgm:t>
    </dgm:pt>
    <dgm:pt modelId="{50E8B0FF-EF12-4E58-BE64-376CF02EC2F3}">
      <dgm:prSet/>
      <dgm:spPr/>
      <dgm:t>
        <a:bodyPr/>
        <a:lstStyle/>
        <a:p>
          <a:r>
            <a:rPr lang="en-US" dirty="0" err="1"/>
            <a:t>Lệnh</a:t>
          </a:r>
          <a:r>
            <a:rPr lang="en-US" dirty="0"/>
            <a:t> </a:t>
          </a:r>
          <a:r>
            <a:rPr lang="en-US" dirty="0" err="1"/>
            <a:t>được</a:t>
          </a:r>
          <a:r>
            <a:rPr lang="en-US" dirty="0"/>
            <a:t> </a:t>
          </a:r>
          <a:r>
            <a:rPr lang="en-US" dirty="0" err="1"/>
            <a:t>xác</a:t>
          </a:r>
          <a:r>
            <a:rPr lang="en-US" dirty="0"/>
            <a:t> </a:t>
          </a:r>
          <a:r>
            <a:rPr lang="en-US" dirty="0" err="1"/>
            <a:t>nhận</a:t>
          </a:r>
          <a:r>
            <a:rPr lang="en-US" dirty="0"/>
            <a:t> </a:t>
          </a:r>
          <a:r>
            <a:rPr lang="en-US" dirty="0" err="1"/>
            <a:t>và</a:t>
          </a:r>
          <a:r>
            <a:rPr lang="en-US" dirty="0"/>
            <a:t> </a:t>
          </a:r>
          <a:r>
            <a:rPr lang="en-US" dirty="0" err="1"/>
            <a:t>chuyển</a:t>
          </a:r>
          <a:r>
            <a:rPr lang="en-US" dirty="0"/>
            <a:t> </a:t>
          </a:r>
          <a:r>
            <a:rPr lang="en-US" dirty="0" err="1"/>
            <a:t>tới</a:t>
          </a:r>
          <a:r>
            <a:rPr lang="en-US" dirty="0"/>
            <a:t> HNX</a:t>
          </a:r>
        </a:p>
      </dgm:t>
    </dgm:pt>
    <dgm:pt modelId="{3EDFAF72-3D55-4801-9D4F-46637C52CED6}" type="parTrans" cxnId="{8603FF58-2E9F-4A93-94F1-F32643E330D7}">
      <dgm:prSet/>
      <dgm:spPr/>
      <dgm:t>
        <a:bodyPr/>
        <a:lstStyle/>
        <a:p>
          <a:endParaRPr lang="en-US"/>
        </a:p>
      </dgm:t>
    </dgm:pt>
    <dgm:pt modelId="{F2F65CF2-C762-4A21-9382-C4A53334E729}" type="sibTrans" cxnId="{8603FF58-2E9F-4A93-94F1-F32643E330D7}">
      <dgm:prSet/>
      <dgm:spPr/>
      <dgm:t>
        <a:bodyPr/>
        <a:lstStyle/>
        <a:p>
          <a:endParaRPr lang="en-US"/>
        </a:p>
      </dgm:t>
    </dgm:pt>
    <dgm:pt modelId="{163A632E-13F3-4C31-9C50-DDF98EF63118}">
      <dgm:prSet/>
      <dgm:spPr/>
      <dgm:t>
        <a:bodyPr/>
        <a:lstStyle/>
        <a:p>
          <a:r>
            <a:rPr lang="en-US" dirty="0" err="1"/>
            <a:t>Yêu</a:t>
          </a:r>
          <a:r>
            <a:rPr lang="en-US" dirty="0"/>
            <a:t> </a:t>
          </a:r>
          <a:r>
            <a:rPr lang="vi-VN" dirty="0"/>
            <a:t>cầu bổ sung ký quỹ (nếu có) </a:t>
          </a:r>
          <a:endParaRPr lang="en-US" dirty="0"/>
        </a:p>
      </dgm:t>
    </dgm:pt>
    <dgm:pt modelId="{E37E6BEE-B431-4CF9-96DD-832887B8F4F8}" type="parTrans" cxnId="{A78B87B3-AB64-4B5E-9245-847359665509}">
      <dgm:prSet/>
      <dgm:spPr/>
      <dgm:t>
        <a:bodyPr/>
        <a:lstStyle/>
        <a:p>
          <a:endParaRPr lang="en-US"/>
        </a:p>
      </dgm:t>
    </dgm:pt>
    <dgm:pt modelId="{23621C5D-665D-496A-8979-A5568EAEFD79}" type="sibTrans" cxnId="{A78B87B3-AB64-4B5E-9245-847359665509}">
      <dgm:prSet/>
      <dgm:spPr/>
      <dgm:t>
        <a:bodyPr/>
        <a:lstStyle/>
        <a:p>
          <a:endParaRPr lang="en-US"/>
        </a:p>
      </dgm:t>
    </dgm:pt>
    <dgm:pt modelId="{E84077B4-5575-4BD5-B5E4-E6202A7B668A}">
      <dgm:prSet/>
      <dgm:spPr/>
      <dgm:t>
        <a:bodyPr/>
        <a:lstStyle/>
        <a:p>
          <a:r>
            <a:rPr lang="vi-VN"/>
            <a:t>Cuối ngày giao dịch </a:t>
          </a:r>
          <a:endParaRPr lang="en-US"/>
        </a:p>
      </dgm:t>
    </dgm:pt>
    <dgm:pt modelId="{C7EAC8EC-C4B4-4F77-8AD9-DE5D212C3235}" type="parTrans" cxnId="{4AB35D6A-29B7-4370-9078-40320D007170}">
      <dgm:prSet/>
      <dgm:spPr/>
      <dgm:t>
        <a:bodyPr/>
        <a:lstStyle/>
        <a:p>
          <a:endParaRPr lang="en-US"/>
        </a:p>
      </dgm:t>
    </dgm:pt>
    <dgm:pt modelId="{6A38298B-4116-4889-88E4-9B1BFB4FADD9}" type="sibTrans" cxnId="{4AB35D6A-29B7-4370-9078-40320D007170}">
      <dgm:prSet/>
      <dgm:spPr/>
      <dgm:t>
        <a:bodyPr/>
        <a:lstStyle/>
        <a:p>
          <a:endParaRPr lang="en-US"/>
        </a:p>
      </dgm:t>
    </dgm:pt>
    <dgm:pt modelId="{CADA57C1-BDFE-4979-936F-4804E55CD065}">
      <dgm:prSet/>
      <dgm:spPr/>
      <dgm:t>
        <a:bodyPr/>
        <a:lstStyle/>
        <a:p>
          <a:r>
            <a:rPr lang="en-US" dirty="0"/>
            <a:t>L</a:t>
          </a:r>
          <a:r>
            <a:rPr lang="vi-VN" dirty="0"/>
            <a:t>ãi/lỗ </a:t>
          </a:r>
          <a:r>
            <a:rPr lang="en-US" dirty="0" err="1"/>
            <a:t>được</a:t>
          </a:r>
          <a:r>
            <a:rPr lang="en-US" dirty="0"/>
            <a:t> </a:t>
          </a:r>
          <a:r>
            <a:rPr lang="en-US" dirty="0" err="1"/>
            <a:t>tính</a:t>
          </a:r>
          <a:r>
            <a:rPr lang="en-US" dirty="0"/>
            <a:t> </a:t>
          </a:r>
          <a:r>
            <a:rPr lang="en-US" dirty="0" err="1"/>
            <a:t>hàng</a:t>
          </a:r>
          <a:r>
            <a:rPr lang="en-US" dirty="0"/>
            <a:t> </a:t>
          </a:r>
          <a:r>
            <a:rPr lang="en-US" dirty="0" err="1"/>
            <a:t>ngày</a:t>
          </a:r>
          <a:endParaRPr lang="en-US" dirty="0"/>
        </a:p>
      </dgm:t>
    </dgm:pt>
    <dgm:pt modelId="{5FEB6FC2-D007-4E9E-B1E1-20CB76E91FBD}" type="parTrans" cxnId="{9A03A1E0-77DF-4569-8FEA-7677E118A3C3}">
      <dgm:prSet/>
      <dgm:spPr/>
      <dgm:t>
        <a:bodyPr/>
        <a:lstStyle/>
        <a:p>
          <a:endParaRPr lang="en-US"/>
        </a:p>
      </dgm:t>
    </dgm:pt>
    <dgm:pt modelId="{FF92E427-4447-4A90-A823-D93E2FC05F02}" type="sibTrans" cxnId="{9A03A1E0-77DF-4569-8FEA-7677E118A3C3}">
      <dgm:prSet/>
      <dgm:spPr/>
      <dgm:t>
        <a:bodyPr/>
        <a:lstStyle/>
        <a:p>
          <a:endParaRPr lang="en-US"/>
        </a:p>
      </dgm:t>
    </dgm:pt>
    <dgm:pt modelId="{88F85B8B-7673-4B4C-A175-477A98A6B82C}">
      <dgm:prSet/>
      <dgm:spPr/>
      <dgm:t>
        <a:bodyPr/>
        <a:lstStyle/>
        <a:p>
          <a:r>
            <a:rPr lang="en-US" dirty="0" err="1"/>
            <a:t>Yêu</a:t>
          </a:r>
          <a:r>
            <a:rPr lang="en-US" dirty="0"/>
            <a:t> </a:t>
          </a:r>
          <a:r>
            <a:rPr lang="vi-VN" dirty="0"/>
            <a:t>cầu bổ sung ký quỹ hàng ngày (nếu có)</a:t>
          </a:r>
          <a:endParaRPr lang="en-US" dirty="0"/>
        </a:p>
      </dgm:t>
    </dgm:pt>
    <dgm:pt modelId="{4D3154B0-E2DC-4676-A124-434CA53EB3B0}" type="parTrans" cxnId="{55E2774D-5F82-4742-8D89-84D85E38D1AF}">
      <dgm:prSet/>
      <dgm:spPr/>
      <dgm:t>
        <a:bodyPr/>
        <a:lstStyle/>
        <a:p>
          <a:endParaRPr lang="en-US"/>
        </a:p>
      </dgm:t>
    </dgm:pt>
    <dgm:pt modelId="{83DD25FB-5242-4D52-BA70-933D79D5C317}" type="sibTrans" cxnId="{55E2774D-5F82-4742-8D89-84D85E38D1AF}">
      <dgm:prSet/>
      <dgm:spPr/>
      <dgm:t>
        <a:bodyPr/>
        <a:lstStyle/>
        <a:p>
          <a:endParaRPr lang="en-US"/>
        </a:p>
      </dgm:t>
    </dgm:pt>
    <dgm:pt modelId="{B0B2F663-AB2B-4587-9480-215EE1F44FCB}" type="pres">
      <dgm:prSet presAssocID="{2556957C-EFF7-4601-8BB9-7C13CD8154C7}" presName="linearFlow" presStyleCnt="0">
        <dgm:presLayoutVars>
          <dgm:dir/>
          <dgm:animLvl val="lvl"/>
          <dgm:resizeHandles val="exact"/>
        </dgm:presLayoutVars>
      </dgm:prSet>
      <dgm:spPr/>
    </dgm:pt>
    <dgm:pt modelId="{31787133-5499-40B8-9947-1AFA85BDB236}" type="pres">
      <dgm:prSet presAssocID="{B5DD593F-B2D7-47C1-885D-0C443095493D}" presName="composite" presStyleCnt="0"/>
      <dgm:spPr/>
    </dgm:pt>
    <dgm:pt modelId="{F38C7E24-22D0-4383-83EB-FC1088D1A97F}" type="pres">
      <dgm:prSet presAssocID="{B5DD593F-B2D7-47C1-885D-0C443095493D}" presName="parTx" presStyleLbl="node1" presStyleIdx="0" presStyleCnt="4">
        <dgm:presLayoutVars>
          <dgm:chMax val="0"/>
          <dgm:chPref val="0"/>
          <dgm:bulletEnabled val="1"/>
        </dgm:presLayoutVars>
      </dgm:prSet>
      <dgm:spPr/>
    </dgm:pt>
    <dgm:pt modelId="{5BBC87BC-2712-4C70-903F-C0DE674364B9}" type="pres">
      <dgm:prSet presAssocID="{B5DD593F-B2D7-47C1-885D-0C443095493D}" presName="parSh" presStyleLbl="node1" presStyleIdx="0" presStyleCnt="4"/>
      <dgm:spPr/>
    </dgm:pt>
    <dgm:pt modelId="{2925DD98-63B6-465D-8040-04F1B2E62CE1}" type="pres">
      <dgm:prSet presAssocID="{B5DD593F-B2D7-47C1-885D-0C443095493D}" presName="desTx" presStyleLbl="fgAcc1" presStyleIdx="0" presStyleCnt="4">
        <dgm:presLayoutVars>
          <dgm:bulletEnabled val="1"/>
        </dgm:presLayoutVars>
      </dgm:prSet>
      <dgm:spPr/>
    </dgm:pt>
    <dgm:pt modelId="{D608C123-88BE-42CC-A207-124403F7E52D}" type="pres">
      <dgm:prSet presAssocID="{E5D67941-9393-408A-AC6E-EAAAA260052A}" presName="sibTrans" presStyleLbl="sibTrans2D1" presStyleIdx="0" presStyleCnt="3"/>
      <dgm:spPr/>
    </dgm:pt>
    <dgm:pt modelId="{360B593A-F292-40AA-B639-4026C6AE270C}" type="pres">
      <dgm:prSet presAssocID="{E5D67941-9393-408A-AC6E-EAAAA260052A}" presName="connTx" presStyleLbl="sibTrans2D1" presStyleIdx="0" presStyleCnt="3"/>
      <dgm:spPr/>
    </dgm:pt>
    <dgm:pt modelId="{C4D2643E-D0AD-4D6C-B1EC-ACC2C82A3C65}" type="pres">
      <dgm:prSet presAssocID="{C51034D5-BB86-487E-85D3-653912E7E0B6}" presName="composite" presStyleCnt="0"/>
      <dgm:spPr/>
    </dgm:pt>
    <dgm:pt modelId="{FCC83670-5440-405D-9558-F7723823F444}" type="pres">
      <dgm:prSet presAssocID="{C51034D5-BB86-487E-85D3-653912E7E0B6}" presName="parTx" presStyleLbl="node1" presStyleIdx="0" presStyleCnt="4">
        <dgm:presLayoutVars>
          <dgm:chMax val="0"/>
          <dgm:chPref val="0"/>
          <dgm:bulletEnabled val="1"/>
        </dgm:presLayoutVars>
      </dgm:prSet>
      <dgm:spPr/>
    </dgm:pt>
    <dgm:pt modelId="{3ED2C50E-9EF7-4D47-9845-672168BE71A5}" type="pres">
      <dgm:prSet presAssocID="{C51034D5-BB86-487E-85D3-653912E7E0B6}" presName="parSh" presStyleLbl="node1" presStyleIdx="1" presStyleCnt="4"/>
      <dgm:spPr/>
    </dgm:pt>
    <dgm:pt modelId="{3155C36B-30C8-4435-AE69-9370ECD0DC7A}" type="pres">
      <dgm:prSet presAssocID="{C51034D5-BB86-487E-85D3-653912E7E0B6}" presName="desTx" presStyleLbl="fgAcc1" presStyleIdx="1" presStyleCnt="4">
        <dgm:presLayoutVars>
          <dgm:bulletEnabled val="1"/>
        </dgm:presLayoutVars>
      </dgm:prSet>
      <dgm:spPr/>
    </dgm:pt>
    <dgm:pt modelId="{F6201419-02EF-4FD0-9833-8AC6225BCF45}" type="pres">
      <dgm:prSet presAssocID="{0C4AE552-0ECD-4C95-B0A3-5DFBD830B9DD}" presName="sibTrans" presStyleLbl="sibTrans2D1" presStyleIdx="1" presStyleCnt="3"/>
      <dgm:spPr/>
    </dgm:pt>
    <dgm:pt modelId="{7679FFEC-B062-459D-944A-B06433975525}" type="pres">
      <dgm:prSet presAssocID="{0C4AE552-0ECD-4C95-B0A3-5DFBD830B9DD}" presName="connTx" presStyleLbl="sibTrans2D1" presStyleIdx="1" presStyleCnt="3"/>
      <dgm:spPr/>
    </dgm:pt>
    <dgm:pt modelId="{7972B912-41FE-4078-8C51-CD4CD31EC31A}" type="pres">
      <dgm:prSet presAssocID="{493EBF90-E50C-40FD-AF8B-A7160B55E0D1}" presName="composite" presStyleCnt="0"/>
      <dgm:spPr/>
    </dgm:pt>
    <dgm:pt modelId="{87481EF1-8EAF-4E75-84F9-B20B3655D51D}" type="pres">
      <dgm:prSet presAssocID="{493EBF90-E50C-40FD-AF8B-A7160B55E0D1}" presName="parTx" presStyleLbl="node1" presStyleIdx="1" presStyleCnt="4">
        <dgm:presLayoutVars>
          <dgm:chMax val="0"/>
          <dgm:chPref val="0"/>
          <dgm:bulletEnabled val="1"/>
        </dgm:presLayoutVars>
      </dgm:prSet>
      <dgm:spPr/>
    </dgm:pt>
    <dgm:pt modelId="{1B5982F0-DAB0-4883-BC9A-5D0DFCED3588}" type="pres">
      <dgm:prSet presAssocID="{493EBF90-E50C-40FD-AF8B-A7160B55E0D1}" presName="parSh" presStyleLbl="node1" presStyleIdx="2" presStyleCnt="4"/>
      <dgm:spPr/>
    </dgm:pt>
    <dgm:pt modelId="{8A6FCD94-4794-4367-B7B2-022FB283441A}" type="pres">
      <dgm:prSet presAssocID="{493EBF90-E50C-40FD-AF8B-A7160B55E0D1}" presName="desTx" presStyleLbl="fgAcc1" presStyleIdx="2" presStyleCnt="4">
        <dgm:presLayoutVars>
          <dgm:bulletEnabled val="1"/>
        </dgm:presLayoutVars>
      </dgm:prSet>
      <dgm:spPr/>
    </dgm:pt>
    <dgm:pt modelId="{1FC9B0A6-0672-4D15-9556-F6A828C8AF51}" type="pres">
      <dgm:prSet presAssocID="{936678BC-E5A5-4EC5-8379-BBF9C11BACE3}" presName="sibTrans" presStyleLbl="sibTrans2D1" presStyleIdx="2" presStyleCnt="3"/>
      <dgm:spPr/>
    </dgm:pt>
    <dgm:pt modelId="{DFE4C2D9-0430-421A-95FC-7240021F834B}" type="pres">
      <dgm:prSet presAssocID="{936678BC-E5A5-4EC5-8379-BBF9C11BACE3}" presName="connTx" presStyleLbl="sibTrans2D1" presStyleIdx="2" presStyleCnt="3"/>
      <dgm:spPr/>
    </dgm:pt>
    <dgm:pt modelId="{C869FBE0-1596-470C-8ADB-5F0AF630208C}" type="pres">
      <dgm:prSet presAssocID="{E84077B4-5575-4BD5-B5E4-E6202A7B668A}" presName="composite" presStyleCnt="0"/>
      <dgm:spPr/>
    </dgm:pt>
    <dgm:pt modelId="{78B620A3-5FCD-4938-A761-34D9F7FD715D}" type="pres">
      <dgm:prSet presAssocID="{E84077B4-5575-4BD5-B5E4-E6202A7B668A}" presName="parTx" presStyleLbl="node1" presStyleIdx="2" presStyleCnt="4">
        <dgm:presLayoutVars>
          <dgm:chMax val="0"/>
          <dgm:chPref val="0"/>
          <dgm:bulletEnabled val="1"/>
        </dgm:presLayoutVars>
      </dgm:prSet>
      <dgm:spPr/>
    </dgm:pt>
    <dgm:pt modelId="{E482A276-FEA2-463B-98E6-C1A4848BB40F}" type="pres">
      <dgm:prSet presAssocID="{E84077B4-5575-4BD5-B5E4-E6202A7B668A}" presName="parSh" presStyleLbl="node1" presStyleIdx="3" presStyleCnt="4"/>
      <dgm:spPr/>
    </dgm:pt>
    <dgm:pt modelId="{6D4A23A9-11B2-4456-8193-37329F101E21}" type="pres">
      <dgm:prSet presAssocID="{E84077B4-5575-4BD5-B5E4-E6202A7B668A}" presName="desTx" presStyleLbl="fgAcc1" presStyleIdx="3" presStyleCnt="4">
        <dgm:presLayoutVars>
          <dgm:bulletEnabled val="1"/>
        </dgm:presLayoutVars>
      </dgm:prSet>
      <dgm:spPr/>
    </dgm:pt>
  </dgm:ptLst>
  <dgm:cxnLst>
    <dgm:cxn modelId="{BFA5CF03-CAE2-4091-A1B4-AB3C3C9AE679}" type="presOf" srcId="{493EBF90-E50C-40FD-AF8B-A7160B55E0D1}" destId="{1B5982F0-DAB0-4883-BC9A-5D0DFCED3588}" srcOrd="1" destOrd="0" presId="urn:microsoft.com/office/officeart/2005/8/layout/process3"/>
    <dgm:cxn modelId="{50E19409-2315-41B4-A2CB-16FD8B3CD067}" type="presOf" srcId="{4282C6BA-CB92-43B5-A410-8F65FA8016D6}" destId="{8A6FCD94-4794-4367-B7B2-022FB283441A}" srcOrd="0" destOrd="0" presId="urn:microsoft.com/office/officeart/2005/8/layout/process3"/>
    <dgm:cxn modelId="{BBE6CB09-F018-47AF-8767-B9E422205F1D}" type="presOf" srcId="{E5D67941-9393-408A-AC6E-EAAAA260052A}" destId="{360B593A-F292-40AA-B639-4026C6AE270C}" srcOrd="1" destOrd="0" presId="urn:microsoft.com/office/officeart/2005/8/layout/process3"/>
    <dgm:cxn modelId="{C0D63D16-0B0C-429A-8091-4DF94E004AF5}" type="presOf" srcId="{50E8B0FF-EF12-4E58-BE64-376CF02EC2F3}" destId="{8A6FCD94-4794-4367-B7B2-022FB283441A}" srcOrd="0" destOrd="1" presId="urn:microsoft.com/office/officeart/2005/8/layout/process3"/>
    <dgm:cxn modelId="{3466A824-3BD8-4341-92B7-59A89DAEB0C2}" type="presOf" srcId="{163A632E-13F3-4C31-9C50-DDF98EF63118}" destId="{8A6FCD94-4794-4367-B7B2-022FB283441A}" srcOrd="0" destOrd="2" presId="urn:microsoft.com/office/officeart/2005/8/layout/process3"/>
    <dgm:cxn modelId="{71DA0425-ACA3-467B-8979-6BBB28571658}" srcId="{C51034D5-BB86-487E-85D3-653912E7E0B6}" destId="{EB8F2607-85D1-4CB0-80A0-9D6AF7317085}" srcOrd="0" destOrd="0" parTransId="{1D4FC439-64D0-4B1D-B966-23FAF4AB2073}" sibTransId="{81FB2976-DCB9-4C82-A49A-416A20FE97D7}"/>
    <dgm:cxn modelId="{5F0D003B-4AD2-4597-8BDD-D1AA7C71B3B0}" type="presOf" srcId="{493EBF90-E50C-40FD-AF8B-A7160B55E0D1}" destId="{87481EF1-8EAF-4E75-84F9-B20B3655D51D}" srcOrd="0" destOrd="0" presId="urn:microsoft.com/office/officeart/2005/8/layout/process3"/>
    <dgm:cxn modelId="{47E96B5E-4893-4F4D-9BEA-886182FB0612}" type="presOf" srcId="{936678BC-E5A5-4EC5-8379-BBF9C11BACE3}" destId="{DFE4C2D9-0430-421A-95FC-7240021F834B}" srcOrd="1" destOrd="0" presId="urn:microsoft.com/office/officeart/2005/8/layout/process3"/>
    <dgm:cxn modelId="{2A7D7141-C0E5-4DAE-BBCD-7BCCE5AD827F}" srcId="{2556957C-EFF7-4601-8BB9-7C13CD8154C7}" destId="{B5DD593F-B2D7-47C1-885D-0C443095493D}" srcOrd="0" destOrd="0" parTransId="{00CC2882-24E4-4140-A784-10EC0C1C2186}" sibTransId="{E5D67941-9393-408A-AC6E-EAAAA260052A}"/>
    <dgm:cxn modelId="{B7A16A42-4F8C-4A55-B10C-B8A1D7F15542}" srcId="{C51034D5-BB86-487E-85D3-653912E7E0B6}" destId="{FD89A137-3638-44F8-A5BF-2044A30271F6}" srcOrd="1" destOrd="0" parTransId="{43C0F8B6-2B02-40F7-9D48-664DC27041BF}" sibTransId="{5B832906-E90B-4007-BAB8-6A703BA8DD8C}"/>
    <dgm:cxn modelId="{2925F445-3A0D-42DE-94C3-C96F4ABF5E50}" type="presOf" srcId="{936678BC-E5A5-4EC5-8379-BBF9C11BACE3}" destId="{1FC9B0A6-0672-4D15-9556-F6A828C8AF51}" srcOrd="0" destOrd="0" presId="urn:microsoft.com/office/officeart/2005/8/layout/process3"/>
    <dgm:cxn modelId="{4CEDB866-55F6-4350-8AEA-89227C6E8BEC}" type="presOf" srcId="{CADA57C1-BDFE-4979-936F-4804E55CD065}" destId="{6D4A23A9-11B2-4456-8193-37329F101E21}" srcOrd="0" destOrd="0" presId="urn:microsoft.com/office/officeart/2005/8/layout/process3"/>
    <dgm:cxn modelId="{4AB35D6A-29B7-4370-9078-40320D007170}" srcId="{2556957C-EFF7-4601-8BB9-7C13CD8154C7}" destId="{E84077B4-5575-4BD5-B5E4-E6202A7B668A}" srcOrd="3" destOrd="0" parTransId="{C7EAC8EC-C4B4-4F77-8AD9-DE5D212C3235}" sibTransId="{6A38298B-4116-4889-88E4-9B1BFB4FADD9}"/>
    <dgm:cxn modelId="{A7ED9B6C-2B5F-4886-977E-989BE5F5446C}" type="presOf" srcId="{C51034D5-BB86-487E-85D3-653912E7E0B6}" destId="{FCC83670-5440-405D-9558-F7723823F444}" srcOrd="0" destOrd="0" presId="urn:microsoft.com/office/officeart/2005/8/layout/process3"/>
    <dgm:cxn modelId="{55E2774D-5F82-4742-8D89-84D85E38D1AF}" srcId="{E84077B4-5575-4BD5-B5E4-E6202A7B668A}" destId="{88F85B8B-7673-4B4C-A175-477A98A6B82C}" srcOrd="1" destOrd="0" parTransId="{4D3154B0-E2DC-4676-A124-434CA53EB3B0}" sibTransId="{83DD25FB-5242-4D52-BA70-933D79D5C317}"/>
    <dgm:cxn modelId="{09AEB46F-E26F-4E45-90A3-FB2D14988624}" type="presOf" srcId="{EB8F2607-85D1-4CB0-80A0-9D6AF7317085}" destId="{3155C36B-30C8-4435-AE69-9370ECD0DC7A}" srcOrd="0" destOrd="0" presId="urn:microsoft.com/office/officeart/2005/8/layout/process3"/>
    <dgm:cxn modelId="{0DBAD270-DE6D-436B-917E-0C6E181CAA67}" type="presOf" srcId="{2556957C-EFF7-4601-8BB9-7C13CD8154C7}" destId="{B0B2F663-AB2B-4587-9480-215EE1F44FCB}" srcOrd="0" destOrd="0" presId="urn:microsoft.com/office/officeart/2005/8/layout/process3"/>
    <dgm:cxn modelId="{94A4E678-AC26-4008-8D69-C4BECDE59105}" srcId="{B5DD593F-B2D7-47C1-885D-0C443095493D}" destId="{363FB424-830C-40D0-B954-D0C7645505D3}" srcOrd="0" destOrd="0" parTransId="{EEC77671-2FC1-44C3-A79F-B4D402A6E34A}" sibTransId="{869BE144-3C6C-4B73-9D45-553022DA661B}"/>
    <dgm:cxn modelId="{8603FF58-2E9F-4A93-94F1-F32643E330D7}" srcId="{493EBF90-E50C-40FD-AF8B-A7160B55E0D1}" destId="{50E8B0FF-EF12-4E58-BE64-376CF02EC2F3}" srcOrd="1" destOrd="0" parTransId="{3EDFAF72-3D55-4801-9D4F-46637C52CED6}" sibTransId="{F2F65CF2-C762-4A21-9382-C4A53334E729}"/>
    <dgm:cxn modelId="{BD65697E-025B-4A7E-A78B-607B4EFB7169}" type="presOf" srcId="{C51034D5-BB86-487E-85D3-653912E7E0B6}" destId="{3ED2C50E-9EF7-4D47-9845-672168BE71A5}" srcOrd="1" destOrd="0" presId="urn:microsoft.com/office/officeart/2005/8/layout/process3"/>
    <dgm:cxn modelId="{199EC48C-2D78-4986-BF3D-CC7BD8F5CF91}" type="presOf" srcId="{B5DD593F-B2D7-47C1-885D-0C443095493D}" destId="{F38C7E24-22D0-4383-83EB-FC1088D1A97F}" srcOrd="0" destOrd="0" presId="urn:microsoft.com/office/officeart/2005/8/layout/process3"/>
    <dgm:cxn modelId="{09012C8E-5CB4-4F5A-9C87-BC4C0E7B8899}" type="presOf" srcId="{FD89A137-3638-44F8-A5BF-2044A30271F6}" destId="{3155C36B-30C8-4435-AE69-9370ECD0DC7A}" srcOrd="0" destOrd="1" presId="urn:microsoft.com/office/officeart/2005/8/layout/process3"/>
    <dgm:cxn modelId="{FAFFFCA5-D8B3-4B1C-8E19-B8D82C8C7E1C}" type="presOf" srcId="{88F85B8B-7673-4B4C-A175-477A98A6B82C}" destId="{6D4A23A9-11B2-4456-8193-37329F101E21}" srcOrd="0" destOrd="1" presId="urn:microsoft.com/office/officeart/2005/8/layout/process3"/>
    <dgm:cxn modelId="{ED5596AD-9118-4E8C-9B88-22A0DDFDA5B2}" type="presOf" srcId="{E84077B4-5575-4BD5-B5E4-E6202A7B668A}" destId="{E482A276-FEA2-463B-98E6-C1A4848BB40F}" srcOrd="1" destOrd="0" presId="urn:microsoft.com/office/officeart/2005/8/layout/process3"/>
    <dgm:cxn modelId="{6147E0AF-45A4-4A61-915B-25A97A58E57E}" srcId="{2556957C-EFF7-4601-8BB9-7C13CD8154C7}" destId="{C51034D5-BB86-487E-85D3-653912E7E0B6}" srcOrd="1" destOrd="0" parTransId="{735BBE74-497F-42D0-A722-5193A4C8E3F0}" sibTransId="{0C4AE552-0ECD-4C95-B0A3-5DFBD830B9DD}"/>
    <dgm:cxn modelId="{A78B87B3-AB64-4B5E-9245-847359665509}" srcId="{493EBF90-E50C-40FD-AF8B-A7160B55E0D1}" destId="{163A632E-13F3-4C31-9C50-DDF98EF63118}" srcOrd="2" destOrd="0" parTransId="{E37E6BEE-B431-4CF9-96DD-832887B8F4F8}" sibTransId="{23621C5D-665D-496A-8979-A5568EAEFD79}"/>
    <dgm:cxn modelId="{09F35AB7-D225-4BF6-97F6-6FE3AF79CC66}" type="presOf" srcId="{E84077B4-5575-4BD5-B5E4-E6202A7B668A}" destId="{78B620A3-5FCD-4938-A761-34D9F7FD715D}" srcOrd="0" destOrd="0" presId="urn:microsoft.com/office/officeart/2005/8/layout/process3"/>
    <dgm:cxn modelId="{D83D3CBE-1C9E-47F6-9CFD-D0C36E01F0D5}" srcId="{2556957C-EFF7-4601-8BB9-7C13CD8154C7}" destId="{493EBF90-E50C-40FD-AF8B-A7160B55E0D1}" srcOrd="2" destOrd="0" parTransId="{DD0160F9-2284-463E-B85C-D24EA24F8BF3}" sibTransId="{936678BC-E5A5-4EC5-8379-BBF9C11BACE3}"/>
    <dgm:cxn modelId="{5CC2DFC0-4D39-4847-9EB9-747048F47BC7}" type="presOf" srcId="{0C4AE552-0ECD-4C95-B0A3-5DFBD830B9DD}" destId="{F6201419-02EF-4FD0-9833-8AC6225BCF45}" srcOrd="0" destOrd="0" presId="urn:microsoft.com/office/officeart/2005/8/layout/process3"/>
    <dgm:cxn modelId="{02D5ADC3-C44D-4EA3-A72B-0EFC0D933706}" type="presOf" srcId="{B5DD593F-B2D7-47C1-885D-0C443095493D}" destId="{5BBC87BC-2712-4C70-903F-C0DE674364B9}" srcOrd="1" destOrd="0" presId="urn:microsoft.com/office/officeart/2005/8/layout/process3"/>
    <dgm:cxn modelId="{C050DCC6-D2BA-4833-97C7-CB4119F5C319}" type="presOf" srcId="{0C4AE552-0ECD-4C95-B0A3-5DFBD830B9DD}" destId="{7679FFEC-B062-459D-944A-B06433975525}" srcOrd="1" destOrd="0" presId="urn:microsoft.com/office/officeart/2005/8/layout/process3"/>
    <dgm:cxn modelId="{9A03A1E0-77DF-4569-8FEA-7677E118A3C3}" srcId="{E84077B4-5575-4BD5-B5E4-E6202A7B668A}" destId="{CADA57C1-BDFE-4979-936F-4804E55CD065}" srcOrd="0" destOrd="0" parTransId="{5FEB6FC2-D007-4E9E-B1E1-20CB76E91FBD}" sibTransId="{FF92E427-4447-4A90-A823-D93E2FC05F02}"/>
    <dgm:cxn modelId="{A25ABDEB-26A8-4CF1-92AB-54EEA7B50810}" srcId="{493EBF90-E50C-40FD-AF8B-A7160B55E0D1}" destId="{4282C6BA-CB92-43B5-A410-8F65FA8016D6}" srcOrd="0" destOrd="0" parTransId="{3FFD4992-E14C-4F7B-8B51-D7815E95221D}" sibTransId="{52B87DA7-C851-44F8-8BC1-B5E28E0AF865}"/>
    <dgm:cxn modelId="{AD7F3CF3-FB8A-41E5-8193-E33417A88065}" type="presOf" srcId="{E5D67941-9393-408A-AC6E-EAAAA260052A}" destId="{D608C123-88BE-42CC-A207-124403F7E52D}" srcOrd="0" destOrd="0" presId="urn:microsoft.com/office/officeart/2005/8/layout/process3"/>
    <dgm:cxn modelId="{4492B3F8-B83C-487C-AE95-F46F0E9EC6D0}" type="presOf" srcId="{363FB424-830C-40D0-B954-D0C7645505D3}" destId="{2925DD98-63B6-465D-8040-04F1B2E62CE1}" srcOrd="0" destOrd="0" presId="urn:microsoft.com/office/officeart/2005/8/layout/process3"/>
    <dgm:cxn modelId="{9087FCA0-0303-4B1B-8DB7-368237D52F6A}" type="presParOf" srcId="{B0B2F663-AB2B-4587-9480-215EE1F44FCB}" destId="{31787133-5499-40B8-9947-1AFA85BDB236}" srcOrd="0" destOrd="0" presId="urn:microsoft.com/office/officeart/2005/8/layout/process3"/>
    <dgm:cxn modelId="{F3AA131C-D411-423B-89C9-047539DF6E06}" type="presParOf" srcId="{31787133-5499-40B8-9947-1AFA85BDB236}" destId="{F38C7E24-22D0-4383-83EB-FC1088D1A97F}" srcOrd="0" destOrd="0" presId="urn:microsoft.com/office/officeart/2005/8/layout/process3"/>
    <dgm:cxn modelId="{F6DD96E4-3E88-4380-B3FF-1A3DA076C648}" type="presParOf" srcId="{31787133-5499-40B8-9947-1AFA85BDB236}" destId="{5BBC87BC-2712-4C70-903F-C0DE674364B9}" srcOrd="1" destOrd="0" presId="urn:microsoft.com/office/officeart/2005/8/layout/process3"/>
    <dgm:cxn modelId="{7BBBF739-0BCB-49E8-8BDA-5A897E8EE7E9}" type="presParOf" srcId="{31787133-5499-40B8-9947-1AFA85BDB236}" destId="{2925DD98-63B6-465D-8040-04F1B2E62CE1}" srcOrd="2" destOrd="0" presId="urn:microsoft.com/office/officeart/2005/8/layout/process3"/>
    <dgm:cxn modelId="{33AA1D60-9EDA-439D-8E00-81C05517F095}" type="presParOf" srcId="{B0B2F663-AB2B-4587-9480-215EE1F44FCB}" destId="{D608C123-88BE-42CC-A207-124403F7E52D}" srcOrd="1" destOrd="0" presId="urn:microsoft.com/office/officeart/2005/8/layout/process3"/>
    <dgm:cxn modelId="{F2D88BF4-2DC3-4525-8624-EB6DEB5972C2}" type="presParOf" srcId="{D608C123-88BE-42CC-A207-124403F7E52D}" destId="{360B593A-F292-40AA-B639-4026C6AE270C}" srcOrd="0" destOrd="0" presId="urn:microsoft.com/office/officeart/2005/8/layout/process3"/>
    <dgm:cxn modelId="{6B3F5470-A328-4438-90F9-BA87E073CF15}" type="presParOf" srcId="{B0B2F663-AB2B-4587-9480-215EE1F44FCB}" destId="{C4D2643E-D0AD-4D6C-B1EC-ACC2C82A3C65}" srcOrd="2" destOrd="0" presId="urn:microsoft.com/office/officeart/2005/8/layout/process3"/>
    <dgm:cxn modelId="{54F89B28-1CE4-410D-B7CC-3970B74C8DF7}" type="presParOf" srcId="{C4D2643E-D0AD-4D6C-B1EC-ACC2C82A3C65}" destId="{FCC83670-5440-405D-9558-F7723823F444}" srcOrd="0" destOrd="0" presId="urn:microsoft.com/office/officeart/2005/8/layout/process3"/>
    <dgm:cxn modelId="{6C82E86B-BF34-4BE9-A48B-CEFD80FF01DF}" type="presParOf" srcId="{C4D2643E-D0AD-4D6C-B1EC-ACC2C82A3C65}" destId="{3ED2C50E-9EF7-4D47-9845-672168BE71A5}" srcOrd="1" destOrd="0" presId="urn:microsoft.com/office/officeart/2005/8/layout/process3"/>
    <dgm:cxn modelId="{77C15D98-C02A-4985-B9D3-6A0C9A8BAC50}" type="presParOf" srcId="{C4D2643E-D0AD-4D6C-B1EC-ACC2C82A3C65}" destId="{3155C36B-30C8-4435-AE69-9370ECD0DC7A}" srcOrd="2" destOrd="0" presId="urn:microsoft.com/office/officeart/2005/8/layout/process3"/>
    <dgm:cxn modelId="{F60B4B82-1688-4005-8AC8-EDA719FCC79F}" type="presParOf" srcId="{B0B2F663-AB2B-4587-9480-215EE1F44FCB}" destId="{F6201419-02EF-4FD0-9833-8AC6225BCF45}" srcOrd="3" destOrd="0" presId="urn:microsoft.com/office/officeart/2005/8/layout/process3"/>
    <dgm:cxn modelId="{1A69ED6C-1CAF-467A-9FE8-9F554171C3DF}" type="presParOf" srcId="{F6201419-02EF-4FD0-9833-8AC6225BCF45}" destId="{7679FFEC-B062-459D-944A-B06433975525}" srcOrd="0" destOrd="0" presId="urn:microsoft.com/office/officeart/2005/8/layout/process3"/>
    <dgm:cxn modelId="{B3C1B754-53EE-4143-8D18-457EA489603C}" type="presParOf" srcId="{B0B2F663-AB2B-4587-9480-215EE1F44FCB}" destId="{7972B912-41FE-4078-8C51-CD4CD31EC31A}" srcOrd="4" destOrd="0" presId="urn:microsoft.com/office/officeart/2005/8/layout/process3"/>
    <dgm:cxn modelId="{AA18971B-B31A-4BAB-8742-42F6A1A60F76}" type="presParOf" srcId="{7972B912-41FE-4078-8C51-CD4CD31EC31A}" destId="{87481EF1-8EAF-4E75-84F9-B20B3655D51D}" srcOrd="0" destOrd="0" presId="urn:microsoft.com/office/officeart/2005/8/layout/process3"/>
    <dgm:cxn modelId="{3831C9D4-9425-47CF-B169-0CB4A01DF3B0}" type="presParOf" srcId="{7972B912-41FE-4078-8C51-CD4CD31EC31A}" destId="{1B5982F0-DAB0-4883-BC9A-5D0DFCED3588}" srcOrd="1" destOrd="0" presId="urn:microsoft.com/office/officeart/2005/8/layout/process3"/>
    <dgm:cxn modelId="{703A34D7-740A-41FF-89E6-205D9A612A31}" type="presParOf" srcId="{7972B912-41FE-4078-8C51-CD4CD31EC31A}" destId="{8A6FCD94-4794-4367-B7B2-022FB283441A}" srcOrd="2" destOrd="0" presId="urn:microsoft.com/office/officeart/2005/8/layout/process3"/>
    <dgm:cxn modelId="{7629E873-770F-4BFB-AA5D-A2FB7F6147C4}" type="presParOf" srcId="{B0B2F663-AB2B-4587-9480-215EE1F44FCB}" destId="{1FC9B0A6-0672-4D15-9556-F6A828C8AF51}" srcOrd="5" destOrd="0" presId="urn:microsoft.com/office/officeart/2005/8/layout/process3"/>
    <dgm:cxn modelId="{DCF074B9-1BDA-45D9-B854-DD7C1BECF18C}" type="presParOf" srcId="{1FC9B0A6-0672-4D15-9556-F6A828C8AF51}" destId="{DFE4C2D9-0430-421A-95FC-7240021F834B}" srcOrd="0" destOrd="0" presId="urn:microsoft.com/office/officeart/2005/8/layout/process3"/>
    <dgm:cxn modelId="{82FDF068-EF52-43BD-8E20-008A0808CE23}" type="presParOf" srcId="{B0B2F663-AB2B-4587-9480-215EE1F44FCB}" destId="{C869FBE0-1596-470C-8ADB-5F0AF630208C}" srcOrd="6" destOrd="0" presId="urn:microsoft.com/office/officeart/2005/8/layout/process3"/>
    <dgm:cxn modelId="{19E7AB81-C7D1-49CE-A768-660EE57DB8EF}" type="presParOf" srcId="{C869FBE0-1596-470C-8ADB-5F0AF630208C}" destId="{78B620A3-5FCD-4938-A761-34D9F7FD715D}" srcOrd="0" destOrd="0" presId="urn:microsoft.com/office/officeart/2005/8/layout/process3"/>
    <dgm:cxn modelId="{DCC0A5E3-ED37-4C34-85CA-337EC0D9C408}" type="presParOf" srcId="{C869FBE0-1596-470C-8ADB-5F0AF630208C}" destId="{E482A276-FEA2-463B-98E6-C1A4848BB40F}" srcOrd="1" destOrd="0" presId="urn:microsoft.com/office/officeart/2005/8/layout/process3"/>
    <dgm:cxn modelId="{F7C28634-5C09-4ECD-B43E-FC533AB6AEDF}" type="presParOf" srcId="{C869FBE0-1596-470C-8ADB-5F0AF630208C}" destId="{6D4A23A9-11B2-4456-8193-37329F101E21}" srcOrd="2" destOrd="0" presId="urn:microsoft.com/office/officeart/2005/8/layout/process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67D78B8B-5D78-4144-A4AD-07DD62E1FF35}" type="doc">
      <dgm:prSet loTypeId="urn:microsoft.com/office/officeart/2009/3/layout/IncreasingArrowsProcess" loCatId="process" qsTypeId="urn:microsoft.com/office/officeart/2005/8/quickstyle/simple1" qsCatId="simple" csTypeId="urn:microsoft.com/office/officeart/2005/8/colors/accent1_2" csCatId="accent1"/>
      <dgm:spPr/>
      <dgm:t>
        <a:bodyPr/>
        <a:lstStyle/>
        <a:p>
          <a:endParaRPr lang="en-US"/>
        </a:p>
      </dgm:t>
    </dgm:pt>
    <dgm:pt modelId="{B37C78C6-D4BD-4719-A0BA-6EA5E104F8E1}">
      <dgm:prSet custT="1"/>
      <dgm:spPr/>
      <dgm:t>
        <a:bodyPr/>
        <a:lstStyle/>
        <a:p>
          <a:r>
            <a:rPr lang="en-US" sz="1800" i="0" baseline="0" dirty="0" err="1"/>
            <a:t>Với</a:t>
          </a:r>
          <a:r>
            <a:rPr lang="en-US" sz="1800" i="0" baseline="0" dirty="0"/>
            <a:t> </a:t>
          </a:r>
          <a:r>
            <a:rPr lang="en-US" sz="1800" i="0" baseline="0" dirty="0" err="1"/>
            <a:t>những</a:t>
          </a:r>
          <a:r>
            <a:rPr lang="en-US" sz="1800" i="0" baseline="0" dirty="0"/>
            <a:t> </a:t>
          </a:r>
          <a:r>
            <a:rPr lang="en-US" sz="1800" i="0" baseline="0" dirty="0" err="1"/>
            <a:t>hợp</a:t>
          </a:r>
          <a:r>
            <a:rPr lang="en-US" sz="1800" i="0" baseline="0" dirty="0"/>
            <a:t> </a:t>
          </a:r>
          <a:r>
            <a:rPr lang="en-US" sz="1800" i="0" baseline="0" dirty="0" err="1"/>
            <a:t>đồng</a:t>
          </a:r>
          <a:r>
            <a:rPr lang="en-US" sz="1800" i="0" baseline="0" dirty="0"/>
            <a:t> </a:t>
          </a:r>
          <a:r>
            <a:rPr lang="en-US" sz="1800" i="0" baseline="0" dirty="0" err="1"/>
            <a:t>mở</a:t>
          </a:r>
          <a:r>
            <a:rPr lang="en-US" sz="1800" i="0" baseline="0" dirty="0"/>
            <a:t> </a:t>
          </a:r>
          <a:r>
            <a:rPr lang="en-US" sz="1800" i="0" baseline="0" dirty="0" err="1"/>
            <a:t>mới</a:t>
          </a:r>
          <a:r>
            <a:rPr lang="en-US" sz="1800" i="0" baseline="0" dirty="0"/>
            <a:t> </a:t>
          </a:r>
          <a:r>
            <a:rPr lang="en-US" sz="1800" i="0" baseline="0" dirty="0" err="1"/>
            <a:t>trong</a:t>
          </a:r>
          <a:r>
            <a:rPr lang="en-US" sz="1800" i="0" baseline="0" dirty="0"/>
            <a:t> </a:t>
          </a:r>
          <a:r>
            <a:rPr lang="en-US" sz="1800" i="0" baseline="0" dirty="0" err="1"/>
            <a:t>ngày</a:t>
          </a:r>
          <a:r>
            <a:rPr lang="en-US" sz="1800" i="0" baseline="0" dirty="0"/>
            <a:t>:</a:t>
          </a:r>
          <a:endParaRPr lang="en-US" sz="1800" dirty="0"/>
        </a:p>
      </dgm:t>
    </dgm:pt>
    <dgm:pt modelId="{25126C40-B7FB-4F8C-8CAD-479A0EDE3D26}" type="parTrans" cxnId="{47C9326E-43DC-4D86-8F75-BEF38B5738D8}">
      <dgm:prSet/>
      <dgm:spPr/>
      <dgm:t>
        <a:bodyPr/>
        <a:lstStyle/>
        <a:p>
          <a:endParaRPr lang="en-US"/>
        </a:p>
      </dgm:t>
    </dgm:pt>
    <dgm:pt modelId="{B2B117F4-4820-4419-B2F8-F9E47ADA96F4}" type="sibTrans" cxnId="{47C9326E-43DC-4D86-8F75-BEF38B5738D8}">
      <dgm:prSet/>
      <dgm:spPr/>
      <dgm:t>
        <a:bodyPr/>
        <a:lstStyle/>
        <a:p>
          <a:endParaRPr lang="en-US"/>
        </a:p>
      </dgm:t>
    </dgm:pt>
    <dgm:pt modelId="{96B8DE33-1FB3-4C40-8668-7293C5FDC4A2}">
      <dgm:prSet custT="1"/>
      <dgm:spPr/>
      <dgm:t>
        <a:bodyPr/>
        <a:lstStyle/>
        <a:p>
          <a:r>
            <a:rPr lang="en-US" sz="1800" baseline="0" dirty="0" err="1"/>
            <a:t>Lãi</a:t>
          </a:r>
          <a:r>
            <a:rPr lang="en-US" sz="1800" baseline="0" dirty="0"/>
            <a:t>/</a:t>
          </a:r>
          <a:r>
            <a:rPr lang="en-US" sz="1800" baseline="0" dirty="0" err="1"/>
            <a:t>lỗ</a:t>
          </a:r>
          <a:r>
            <a:rPr lang="en-US" sz="1800" baseline="0" dirty="0"/>
            <a:t> </a:t>
          </a:r>
          <a:r>
            <a:rPr lang="en-US" sz="1800" baseline="0" dirty="0" err="1"/>
            <a:t>vị</a:t>
          </a:r>
          <a:r>
            <a:rPr lang="en-US" sz="1800" baseline="0" dirty="0"/>
            <a:t> </a:t>
          </a:r>
          <a:r>
            <a:rPr lang="en-US" sz="1800" baseline="0" dirty="0" err="1"/>
            <a:t>thế</a:t>
          </a:r>
          <a:r>
            <a:rPr lang="en-US" sz="1800" baseline="0" dirty="0"/>
            <a:t> </a:t>
          </a:r>
          <a:r>
            <a:rPr lang="en-US" sz="1800" baseline="0" dirty="0" err="1"/>
            <a:t>mở</a:t>
          </a:r>
          <a:r>
            <a:rPr lang="en-US" sz="1800" baseline="0" dirty="0"/>
            <a:t> = (</a:t>
          </a:r>
          <a:r>
            <a:rPr lang="en-US" sz="1800" baseline="0" dirty="0" err="1"/>
            <a:t>Giá</a:t>
          </a:r>
          <a:r>
            <a:rPr lang="en-US" sz="1800" baseline="0" dirty="0"/>
            <a:t> </a:t>
          </a:r>
          <a:r>
            <a:rPr lang="en-US" sz="1800" baseline="0" dirty="0" err="1"/>
            <a:t>thanh</a:t>
          </a:r>
          <a:r>
            <a:rPr lang="en-US" sz="1800" baseline="0" dirty="0"/>
            <a:t> </a:t>
          </a:r>
          <a:r>
            <a:rPr lang="en-US" sz="1800" baseline="0" dirty="0" err="1"/>
            <a:t>toán</a:t>
          </a:r>
          <a:r>
            <a:rPr lang="en-US" sz="1800" baseline="0" dirty="0"/>
            <a:t> </a:t>
          </a:r>
          <a:r>
            <a:rPr lang="en-US" sz="1800" baseline="0" dirty="0" err="1"/>
            <a:t>cuối</a:t>
          </a:r>
          <a:r>
            <a:rPr lang="en-US" sz="1800" baseline="0" dirty="0"/>
            <a:t> </a:t>
          </a:r>
          <a:r>
            <a:rPr lang="en-US" sz="1800" baseline="0" dirty="0" err="1"/>
            <a:t>ngày</a:t>
          </a:r>
          <a:r>
            <a:rPr lang="en-US" sz="1800" baseline="0" dirty="0"/>
            <a:t> – </a:t>
          </a:r>
          <a:r>
            <a:rPr lang="en-US" sz="1800" baseline="0" dirty="0" err="1"/>
            <a:t>Giá</a:t>
          </a:r>
          <a:r>
            <a:rPr lang="en-US" sz="1800" baseline="0" dirty="0"/>
            <a:t> </a:t>
          </a:r>
          <a:r>
            <a:rPr lang="en-US" sz="1800" baseline="0" dirty="0" err="1"/>
            <a:t>giao</a:t>
          </a:r>
          <a:r>
            <a:rPr lang="en-US" sz="1800" baseline="0" dirty="0"/>
            <a:t> </a:t>
          </a:r>
          <a:r>
            <a:rPr lang="en-US" sz="1800" baseline="0" dirty="0" err="1"/>
            <a:t>dịch</a:t>
          </a:r>
          <a:r>
            <a:rPr lang="en-US" sz="1800" baseline="0" dirty="0"/>
            <a:t>) * </a:t>
          </a:r>
          <a:r>
            <a:rPr lang="en-US" sz="1800" baseline="0" dirty="0" err="1"/>
            <a:t>Hệ</a:t>
          </a:r>
          <a:r>
            <a:rPr lang="en-US" sz="1800" baseline="0" dirty="0"/>
            <a:t> </a:t>
          </a:r>
          <a:r>
            <a:rPr lang="en-US" sz="1800" baseline="0" dirty="0" err="1"/>
            <a:t>số</a:t>
          </a:r>
          <a:r>
            <a:rPr lang="en-US" sz="1800" baseline="0" dirty="0"/>
            <a:t> </a:t>
          </a:r>
          <a:r>
            <a:rPr lang="en-US" sz="1800" baseline="0" dirty="0" err="1"/>
            <a:t>nhân</a:t>
          </a:r>
          <a:r>
            <a:rPr lang="en-US" sz="1800" baseline="0" dirty="0"/>
            <a:t> *  </a:t>
          </a:r>
          <a:r>
            <a:rPr lang="en-US" sz="1800" baseline="0" dirty="0" err="1"/>
            <a:t>Số</a:t>
          </a:r>
          <a:r>
            <a:rPr lang="en-US" sz="1800" baseline="0" dirty="0"/>
            <a:t> </a:t>
          </a:r>
          <a:r>
            <a:rPr lang="en-US" sz="1800" baseline="0" dirty="0" err="1"/>
            <a:t>lượng</a:t>
          </a:r>
          <a:r>
            <a:rPr lang="en-US" sz="1800" baseline="0" dirty="0"/>
            <a:t> </a:t>
          </a:r>
          <a:r>
            <a:rPr lang="en-US" sz="1800" baseline="0" dirty="0" err="1"/>
            <a:t>hợp</a:t>
          </a:r>
          <a:r>
            <a:rPr lang="en-US" sz="1800" baseline="0" dirty="0"/>
            <a:t> </a:t>
          </a:r>
          <a:r>
            <a:rPr lang="en-US" sz="1800" baseline="0" dirty="0" err="1"/>
            <a:t>đồng</a:t>
          </a:r>
          <a:endParaRPr lang="en-US" sz="1800" dirty="0"/>
        </a:p>
      </dgm:t>
    </dgm:pt>
    <dgm:pt modelId="{9C7AB7D2-8DA7-4775-91E5-3C6BBDF53D3B}" type="parTrans" cxnId="{1529AB2A-328F-4ED8-9083-D35699455BEC}">
      <dgm:prSet/>
      <dgm:spPr/>
      <dgm:t>
        <a:bodyPr/>
        <a:lstStyle/>
        <a:p>
          <a:endParaRPr lang="en-US"/>
        </a:p>
      </dgm:t>
    </dgm:pt>
    <dgm:pt modelId="{C5C88F3D-45C1-4F18-9B85-14FA24171A2C}" type="sibTrans" cxnId="{1529AB2A-328F-4ED8-9083-D35699455BEC}">
      <dgm:prSet/>
      <dgm:spPr/>
      <dgm:t>
        <a:bodyPr/>
        <a:lstStyle/>
        <a:p>
          <a:endParaRPr lang="en-US"/>
        </a:p>
      </dgm:t>
    </dgm:pt>
    <dgm:pt modelId="{77BE8226-E9B3-4783-87C8-EBE02964D69B}">
      <dgm:prSet custT="1"/>
      <dgm:spPr/>
      <dgm:t>
        <a:bodyPr/>
        <a:lstStyle/>
        <a:p>
          <a:r>
            <a:rPr lang="en-US" sz="1800" i="0" baseline="0"/>
            <a:t>Với những hợp đồng nắm giữ qua ngày:</a:t>
          </a:r>
          <a:endParaRPr lang="en-US" sz="1800"/>
        </a:p>
      </dgm:t>
    </dgm:pt>
    <dgm:pt modelId="{75E4FF9E-2526-482F-A1F1-160071626B69}" type="parTrans" cxnId="{7DB83AA4-7451-4F47-8046-6D24178BCC62}">
      <dgm:prSet/>
      <dgm:spPr/>
      <dgm:t>
        <a:bodyPr/>
        <a:lstStyle/>
        <a:p>
          <a:endParaRPr lang="en-US"/>
        </a:p>
      </dgm:t>
    </dgm:pt>
    <dgm:pt modelId="{D72F22CC-E516-4639-9BEB-15F8227D4F2C}" type="sibTrans" cxnId="{7DB83AA4-7451-4F47-8046-6D24178BCC62}">
      <dgm:prSet/>
      <dgm:spPr/>
      <dgm:t>
        <a:bodyPr/>
        <a:lstStyle/>
        <a:p>
          <a:endParaRPr lang="en-US"/>
        </a:p>
      </dgm:t>
    </dgm:pt>
    <dgm:pt modelId="{32B38A62-5DCE-48F2-BC93-F04EE4FA9BC4}">
      <dgm:prSet custT="1"/>
      <dgm:spPr/>
      <dgm:t>
        <a:bodyPr/>
        <a:lstStyle/>
        <a:p>
          <a:r>
            <a:rPr lang="en-US" sz="1800" baseline="0"/>
            <a:t>Lãi/lỗ vị thế đã có = (Giá thanh toán cuối ngày – Giá thanh toán cuối ngày liền trước/giá</a:t>
          </a:r>
          <a:r>
            <a:rPr lang="en-US" sz="1800"/>
            <a:t> tham chiếu ngày T0</a:t>
          </a:r>
          <a:r>
            <a:rPr lang="en-US" sz="1800" baseline="0"/>
            <a:t>) * Hệ số nhân * Số lượng hợp đồng</a:t>
          </a:r>
          <a:endParaRPr lang="en-US" sz="1800"/>
        </a:p>
      </dgm:t>
    </dgm:pt>
    <dgm:pt modelId="{851DACDC-45F5-42A7-BD49-9EB7964FA9AD}" type="parTrans" cxnId="{235433B0-2C23-434F-A874-C3B3336A0C74}">
      <dgm:prSet/>
      <dgm:spPr/>
      <dgm:t>
        <a:bodyPr/>
        <a:lstStyle/>
        <a:p>
          <a:endParaRPr lang="en-US"/>
        </a:p>
      </dgm:t>
    </dgm:pt>
    <dgm:pt modelId="{602E7297-6F7B-4EFE-9962-620F8BE82128}" type="sibTrans" cxnId="{235433B0-2C23-434F-A874-C3B3336A0C74}">
      <dgm:prSet/>
      <dgm:spPr/>
      <dgm:t>
        <a:bodyPr/>
        <a:lstStyle/>
        <a:p>
          <a:endParaRPr lang="en-US"/>
        </a:p>
      </dgm:t>
    </dgm:pt>
    <dgm:pt modelId="{C5708438-76D2-4F16-A9A4-D345271E5BDC}">
      <dgm:prSet custT="1"/>
      <dgm:spPr/>
      <dgm:t>
        <a:bodyPr/>
        <a:lstStyle/>
        <a:p>
          <a:r>
            <a:rPr lang="en-US" sz="1800"/>
            <a:t>Với những hợp đồng đóng trong ngày:</a:t>
          </a:r>
        </a:p>
      </dgm:t>
    </dgm:pt>
    <dgm:pt modelId="{710C40DB-D2AF-400B-9A48-7629F759F70B}" type="parTrans" cxnId="{8A400C5C-D7A4-48C0-AA38-E36F769388B9}">
      <dgm:prSet/>
      <dgm:spPr/>
      <dgm:t>
        <a:bodyPr/>
        <a:lstStyle/>
        <a:p>
          <a:endParaRPr lang="en-US"/>
        </a:p>
      </dgm:t>
    </dgm:pt>
    <dgm:pt modelId="{F0272104-4C30-4EBB-AA98-CFF6E026CE5B}" type="sibTrans" cxnId="{8A400C5C-D7A4-48C0-AA38-E36F769388B9}">
      <dgm:prSet/>
      <dgm:spPr/>
      <dgm:t>
        <a:bodyPr/>
        <a:lstStyle/>
        <a:p>
          <a:endParaRPr lang="en-US"/>
        </a:p>
      </dgm:t>
    </dgm:pt>
    <dgm:pt modelId="{C8FFBE5D-571F-4F22-844F-6EB56389BE43}">
      <dgm:prSet custT="1"/>
      <dgm:spPr/>
      <dgm:t>
        <a:bodyPr/>
        <a:lstStyle/>
        <a:p>
          <a:r>
            <a:rPr lang="en-US" sz="1800"/>
            <a:t>Thay giá thanh toán cuối ngày bằng giá khớp của giao dịch đóng vị thế</a:t>
          </a:r>
        </a:p>
      </dgm:t>
    </dgm:pt>
    <dgm:pt modelId="{ACA7D819-2C45-49CA-8DC5-B677D4AD8340}" type="parTrans" cxnId="{10007706-C3ED-43D7-A54E-5C8C384A4F95}">
      <dgm:prSet/>
      <dgm:spPr/>
      <dgm:t>
        <a:bodyPr/>
        <a:lstStyle/>
        <a:p>
          <a:endParaRPr lang="en-US"/>
        </a:p>
      </dgm:t>
    </dgm:pt>
    <dgm:pt modelId="{84E8CA96-D1FB-435D-8A97-F19172E02C33}" type="sibTrans" cxnId="{10007706-C3ED-43D7-A54E-5C8C384A4F95}">
      <dgm:prSet/>
      <dgm:spPr/>
      <dgm:t>
        <a:bodyPr/>
        <a:lstStyle/>
        <a:p>
          <a:endParaRPr lang="en-US"/>
        </a:p>
      </dgm:t>
    </dgm:pt>
    <dgm:pt modelId="{3ACE752C-A05C-43A0-B13C-A4A005779049}" type="pres">
      <dgm:prSet presAssocID="{67D78B8B-5D78-4144-A4AD-07DD62E1FF35}" presName="Name0" presStyleCnt="0">
        <dgm:presLayoutVars>
          <dgm:chMax val="5"/>
          <dgm:chPref val="5"/>
          <dgm:dir/>
          <dgm:animLvl val="lvl"/>
        </dgm:presLayoutVars>
      </dgm:prSet>
      <dgm:spPr/>
    </dgm:pt>
    <dgm:pt modelId="{533A1382-0C48-4342-BD25-3F0AC47703F3}" type="pres">
      <dgm:prSet presAssocID="{B37C78C6-D4BD-4719-A0BA-6EA5E104F8E1}" presName="parentText1" presStyleLbl="node1" presStyleIdx="0" presStyleCnt="3">
        <dgm:presLayoutVars>
          <dgm:chMax/>
          <dgm:chPref val="3"/>
          <dgm:bulletEnabled val="1"/>
        </dgm:presLayoutVars>
      </dgm:prSet>
      <dgm:spPr/>
    </dgm:pt>
    <dgm:pt modelId="{C7CC1A47-8D82-4B8B-8317-838464733063}" type="pres">
      <dgm:prSet presAssocID="{B37C78C6-D4BD-4719-A0BA-6EA5E104F8E1}" presName="childText1" presStyleLbl="solidAlignAcc1" presStyleIdx="0" presStyleCnt="3">
        <dgm:presLayoutVars>
          <dgm:chMax val="0"/>
          <dgm:chPref val="0"/>
          <dgm:bulletEnabled val="1"/>
        </dgm:presLayoutVars>
      </dgm:prSet>
      <dgm:spPr/>
    </dgm:pt>
    <dgm:pt modelId="{CD7BFB16-FA18-483D-9235-DDA231771F6D}" type="pres">
      <dgm:prSet presAssocID="{77BE8226-E9B3-4783-87C8-EBE02964D69B}" presName="parentText2" presStyleLbl="node1" presStyleIdx="1" presStyleCnt="3">
        <dgm:presLayoutVars>
          <dgm:chMax/>
          <dgm:chPref val="3"/>
          <dgm:bulletEnabled val="1"/>
        </dgm:presLayoutVars>
      </dgm:prSet>
      <dgm:spPr/>
    </dgm:pt>
    <dgm:pt modelId="{C5521FB1-D849-48E1-B554-3D4920DD291B}" type="pres">
      <dgm:prSet presAssocID="{77BE8226-E9B3-4783-87C8-EBE02964D69B}" presName="childText2" presStyleLbl="solidAlignAcc1" presStyleIdx="1" presStyleCnt="3">
        <dgm:presLayoutVars>
          <dgm:chMax val="0"/>
          <dgm:chPref val="0"/>
          <dgm:bulletEnabled val="1"/>
        </dgm:presLayoutVars>
      </dgm:prSet>
      <dgm:spPr/>
    </dgm:pt>
    <dgm:pt modelId="{875D0D3E-027A-40F7-83E9-86560D94742E}" type="pres">
      <dgm:prSet presAssocID="{C5708438-76D2-4F16-A9A4-D345271E5BDC}" presName="parentText3" presStyleLbl="node1" presStyleIdx="2" presStyleCnt="3">
        <dgm:presLayoutVars>
          <dgm:chMax/>
          <dgm:chPref val="3"/>
          <dgm:bulletEnabled val="1"/>
        </dgm:presLayoutVars>
      </dgm:prSet>
      <dgm:spPr/>
    </dgm:pt>
    <dgm:pt modelId="{A69AF2EE-A21E-4A23-A28B-6FAE6F2F2497}" type="pres">
      <dgm:prSet presAssocID="{C5708438-76D2-4F16-A9A4-D345271E5BDC}" presName="childText3" presStyleLbl="solidAlignAcc1" presStyleIdx="2" presStyleCnt="3">
        <dgm:presLayoutVars>
          <dgm:chMax val="0"/>
          <dgm:chPref val="0"/>
          <dgm:bulletEnabled val="1"/>
        </dgm:presLayoutVars>
      </dgm:prSet>
      <dgm:spPr/>
    </dgm:pt>
  </dgm:ptLst>
  <dgm:cxnLst>
    <dgm:cxn modelId="{10007706-C3ED-43D7-A54E-5C8C384A4F95}" srcId="{C5708438-76D2-4F16-A9A4-D345271E5BDC}" destId="{C8FFBE5D-571F-4F22-844F-6EB56389BE43}" srcOrd="0" destOrd="0" parTransId="{ACA7D819-2C45-49CA-8DC5-B677D4AD8340}" sibTransId="{84E8CA96-D1FB-435D-8A97-F19172E02C33}"/>
    <dgm:cxn modelId="{94E6A30B-E8F3-4CBE-8C73-A2C74BC554A3}" type="presOf" srcId="{77BE8226-E9B3-4783-87C8-EBE02964D69B}" destId="{CD7BFB16-FA18-483D-9235-DDA231771F6D}" srcOrd="0" destOrd="0" presId="urn:microsoft.com/office/officeart/2009/3/layout/IncreasingArrowsProcess"/>
    <dgm:cxn modelId="{1529AB2A-328F-4ED8-9083-D35699455BEC}" srcId="{B37C78C6-D4BD-4719-A0BA-6EA5E104F8E1}" destId="{96B8DE33-1FB3-4C40-8668-7293C5FDC4A2}" srcOrd="0" destOrd="0" parTransId="{9C7AB7D2-8DA7-4775-91E5-3C6BBDF53D3B}" sibTransId="{C5C88F3D-45C1-4F18-9B85-14FA24171A2C}"/>
    <dgm:cxn modelId="{8A400C5C-D7A4-48C0-AA38-E36F769388B9}" srcId="{67D78B8B-5D78-4144-A4AD-07DD62E1FF35}" destId="{C5708438-76D2-4F16-A9A4-D345271E5BDC}" srcOrd="2" destOrd="0" parTransId="{710C40DB-D2AF-400B-9A48-7629F759F70B}" sibTransId="{F0272104-4C30-4EBB-AA98-CFF6E026CE5B}"/>
    <dgm:cxn modelId="{47C9326E-43DC-4D86-8F75-BEF38B5738D8}" srcId="{67D78B8B-5D78-4144-A4AD-07DD62E1FF35}" destId="{B37C78C6-D4BD-4719-A0BA-6EA5E104F8E1}" srcOrd="0" destOrd="0" parTransId="{25126C40-B7FB-4F8C-8CAD-479A0EDE3D26}" sibTransId="{B2B117F4-4820-4419-B2F8-F9E47ADA96F4}"/>
    <dgm:cxn modelId="{ED2D549C-4EA4-4186-BA8D-5D0B6C3E983E}" type="presOf" srcId="{96B8DE33-1FB3-4C40-8668-7293C5FDC4A2}" destId="{C7CC1A47-8D82-4B8B-8317-838464733063}" srcOrd="0" destOrd="0" presId="urn:microsoft.com/office/officeart/2009/3/layout/IncreasingArrowsProcess"/>
    <dgm:cxn modelId="{7DB83AA4-7451-4F47-8046-6D24178BCC62}" srcId="{67D78B8B-5D78-4144-A4AD-07DD62E1FF35}" destId="{77BE8226-E9B3-4783-87C8-EBE02964D69B}" srcOrd="1" destOrd="0" parTransId="{75E4FF9E-2526-482F-A1F1-160071626B69}" sibTransId="{D72F22CC-E516-4639-9BEB-15F8227D4F2C}"/>
    <dgm:cxn modelId="{BE2F77A6-814E-48D4-A478-0A8A85422368}" type="presOf" srcId="{67D78B8B-5D78-4144-A4AD-07DD62E1FF35}" destId="{3ACE752C-A05C-43A0-B13C-A4A005779049}" srcOrd="0" destOrd="0" presId="urn:microsoft.com/office/officeart/2009/3/layout/IncreasingArrowsProcess"/>
    <dgm:cxn modelId="{235433B0-2C23-434F-A874-C3B3336A0C74}" srcId="{77BE8226-E9B3-4783-87C8-EBE02964D69B}" destId="{32B38A62-5DCE-48F2-BC93-F04EE4FA9BC4}" srcOrd="0" destOrd="0" parTransId="{851DACDC-45F5-42A7-BD49-9EB7964FA9AD}" sibTransId="{602E7297-6F7B-4EFE-9962-620F8BE82128}"/>
    <dgm:cxn modelId="{901301B3-949E-4E27-BBE3-15EEA58EDA63}" type="presOf" srcId="{32B38A62-5DCE-48F2-BC93-F04EE4FA9BC4}" destId="{C5521FB1-D849-48E1-B554-3D4920DD291B}" srcOrd="0" destOrd="0" presId="urn:microsoft.com/office/officeart/2009/3/layout/IncreasingArrowsProcess"/>
    <dgm:cxn modelId="{45E854E0-4888-4D4E-870F-5390BBEC4CBC}" type="presOf" srcId="{C5708438-76D2-4F16-A9A4-D345271E5BDC}" destId="{875D0D3E-027A-40F7-83E9-86560D94742E}" srcOrd="0" destOrd="0" presId="urn:microsoft.com/office/officeart/2009/3/layout/IncreasingArrowsProcess"/>
    <dgm:cxn modelId="{37ACDDE0-D23E-407D-9F76-299481DE5C48}" type="presOf" srcId="{B37C78C6-D4BD-4719-A0BA-6EA5E104F8E1}" destId="{533A1382-0C48-4342-BD25-3F0AC47703F3}" srcOrd="0" destOrd="0" presId="urn:microsoft.com/office/officeart/2009/3/layout/IncreasingArrowsProcess"/>
    <dgm:cxn modelId="{94EE59F9-2A59-4757-9ABA-2E4A9412C070}" type="presOf" srcId="{C8FFBE5D-571F-4F22-844F-6EB56389BE43}" destId="{A69AF2EE-A21E-4A23-A28B-6FAE6F2F2497}" srcOrd="0" destOrd="0" presId="urn:microsoft.com/office/officeart/2009/3/layout/IncreasingArrowsProcess"/>
    <dgm:cxn modelId="{0E5B63ED-6829-48FA-9899-BF1AB05E1A97}" type="presParOf" srcId="{3ACE752C-A05C-43A0-B13C-A4A005779049}" destId="{533A1382-0C48-4342-BD25-3F0AC47703F3}" srcOrd="0" destOrd="0" presId="urn:microsoft.com/office/officeart/2009/3/layout/IncreasingArrowsProcess"/>
    <dgm:cxn modelId="{7F088BCE-75FF-45D6-A12D-F314FED37ECA}" type="presParOf" srcId="{3ACE752C-A05C-43A0-B13C-A4A005779049}" destId="{C7CC1A47-8D82-4B8B-8317-838464733063}" srcOrd="1" destOrd="0" presId="urn:microsoft.com/office/officeart/2009/3/layout/IncreasingArrowsProcess"/>
    <dgm:cxn modelId="{6307BD80-AC7C-4EDB-84D1-676667BE9BDF}" type="presParOf" srcId="{3ACE752C-A05C-43A0-B13C-A4A005779049}" destId="{CD7BFB16-FA18-483D-9235-DDA231771F6D}" srcOrd="2" destOrd="0" presId="urn:microsoft.com/office/officeart/2009/3/layout/IncreasingArrowsProcess"/>
    <dgm:cxn modelId="{0D13BCB7-7C0D-4AB2-BE38-81A0A83F781A}" type="presParOf" srcId="{3ACE752C-A05C-43A0-B13C-A4A005779049}" destId="{C5521FB1-D849-48E1-B554-3D4920DD291B}" srcOrd="3" destOrd="0" presId="urn:microsoft.com/office/officeart/2009/3/layout/IncreasingArrowsProcess"/>
    <dgm:cxn modelId="{933FA6A4-BB97-4B7E-9682-0B9D1DF05EA5}" type="presParOf" srcId="{3ACE752C-A05C-43A0-B13C-A4A005779049}" destId="{875D0D3E-027A-40F7-83E9-86560D94742E}" srcOrd="4" destOrd="0" presId="urn:microsoft.com/office/officeart/2009/3/layout/IncreasingArrowsProcess"/>
    <dgm:cxn modelId="{48FCAFC6-38B5-4CBB-8DDE-2F7E473326DA}" type="presParOf" srcId="{3ACE752C-A05C-43A0-B13C-A4A005779049}" destId="{A69AF2EE-A21E-4A23-A28B-6FAE6F2F2497}" srcOrd="5" destOrd="0" presId="urn:microsoft.com/office/officeart/2009/3/layout/IncreasingArrows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EEE9906-F58C-43A5-9790-7F6398F23EF0}"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75B61AC1-FBF2-4AFD-9543-98AB27E7B596}">
      <dgm:prSet/>
      <dgm:spPr/>
      <dgm:t>
        <a:bodyPr/>
        <a:lstStyle/>
        <a:p>
          <a:r>
            <a:rPr lang="vi-VN"/>
            <a:t>Phân tích tình hình kinh tế vĩ mô</a:t>
          </a:r>
          <a:endParaRPr lang="en-US"/>
        </a:p>
      </dgm:t>
    </dgm:pt>
    <dgm:pt modelId="{66A356FF-0526-4CC9-B3D1-21C14698F9C1}" type="parTrans" cxnId="{5EB8DACA-94CB-41C7-9557-31340ECB2E59}">
      <dgm:prSet/>
      <dgm:spPr/>
      <dgm:t>
        <a:bodyPr/>
        <a:lstStyle/>
        <a:p>
          <a:endParaRPr lang="en-US"/>
        </a:p>
      </dgm:t>
    </dgm:pt>
    <dgm:pt modelId="{075984EE-2302-4520-AD24-1BC112D01DB9}" type="sibTrans" cxnId="{5EB8DACA-94CB-41C7-9557-31340ECB2E59}">
      <dgm:prSet/>
      <dgm:spPr/>
      <dgm:t>
        <a:bodyPr/>
        <a:lstStyle/>
        <a:p>
          <a:endParaRPr lang="en-US"/>
        </a:p>
      </dgm:t>
    </dgm:pt>
    <dgm:pt modelId="{61A1E321-30CF-4818-826B-F7494D09FE20}">
      <dgm:prSet/>
      <dgm:spPr/>
      <dgm:t>
        <a:bodyPr/>
        <a:lstStyle/>
        <a:p>
          <a:r>
            <a:rPr lang="en-US" dirty="0"/>
            <a:t>N</a:t>
          </a:r>
          <a:r>
            <a:rPr lang="vi-VN" dirty="0"/>
            <a:t>hận định xu hướng chỉ số</a:t>
          </a:r>
          <a:r>
            <a:rPr lang="en-US" dirty="0"/>
            <a:t> </a:t>
          </a:r>
          <a:r>
            <a:rPr lang="en-US" dirty="0" err="1"/>
            <a:t>nhờ</a:t>
          </a:r>
          <a:r>
            <a:rPr lang="en-US" dirty="0"/>
            <a:t> </a:t>
          </a:r>
          <a:r>
            <a:rPr lang="en-US" dirty="0" err="1"/>
            <a:t>theo</a:t>
          </a:r>
          <a:r>
            <a:rPr lang="en-US" dirty="0"/>
            <a:t> </a:t>
          </a:r>
          <a:r>
            <a:rPr lang="en-US" dirty="0" err="1"/>
            <a:t>dõi</a:t>
          </a:r>
          <a:r>
            <a:rPr lang="en-US" dirty="0"/>
            <a:t> </a:t>
          </a:r>
          <a:r>
            <a:rPr lang="en-US" dirty="0" err="1"/>
            <a:t>chỉ</a:t>
          </a:r>
          <a:r>
            <a:rPr lang="en-US" dirty="0"/>
            <a:t> </a:t>
          </a:r>
          <a:r>
            <a:rPr lang="en-US" dirty="0" err="1"/>
            <a:t>số</a:t>
          </a:r>
          <a:r>
            <a:rPr lang="en-US" dirty="0"/>
            <a:t> VN30</a:t>
          </a:r>
        </a:p>
      </dgm:t>
    </dgm:pt>
    <dgm:pt modelId="{20434F72-45EC-4DFF-AD92-40BB920CC517}" type="parTrans" cxnId="{6DFD8D7D-860F-4E0B-BEB6-3EE40EABF298}">
      <dgm:prSet/>
      <dgm:spPr/>
      <dgm:t>
        <a:bodyPr/>
        <a:lstStyle/>
        <a:p>
          <a:endParaRPr lang="en-US"/>
        </a:p>
      </dgm:t>
    </dgm:pt>
    <dgm:pt modelId="{AC464C14-B1B2-4C3B-8A6A-690300AC4A34}" type="sibTrans" cxnId="{6DFD8D7D-860F-4E0B-BEB6-3EE40EABF298}">
      <dgm:prSet/>
      <dgm:spPr/>
      <dgm:t>
        <a:bodyPr/>
        <a:lstStyle/>
        <a:p>
          <a:endParaRPr lang="en-US"/>
        </a:p>
      </dgm:t>
    </dgm:pt>
    <dgm:pt modelId="{BA52DD98-4798-4BBC-A2BA-CDDE705D42C0}">
      <dgm:prSet/>
      <dgm:spPr/>
      <dgm:t>
        <a:bodyPr/>
        <a:lstStyle/>
        <a:p>
          <a:r>
            <a:rPr lang="vi-VN"/>
            <a:t>Phân tích cơ bản các mã có sức ảnh hưởng lớn đến chỉ số </a:t>
          </a:r>
          <a:endParaRPr lang="en-US"/>
        </a:p>
      </dgm:t>
    </dgm:pt>
    <dgm:pt modelId="{2432944C-FFEB-40F2-8C2E-6EEDD124EE51}" type="parTrans" cxnId="{0F187C5A-AF89-4F7E-AF9D-2D565D226EA9}">
      <dgm:prSet/>
      <dgm:spPr/>
      <dgm:t>
        <a:bodyPr/>
        <a:lstStyle/>
        <a:p>
          <a:endParaRPr lang="en-US"/>
        </a:p>
      </dgm:t>
    </dgm:pt>
    <dgm:pt modelId="{E548B145-F86D-4D38-834C-47430FA2B9D7}" type="sibTrans" cxnId="{0F187C5A-AF89-4F7E-AF9D-2D565D226EA9}">
      <dgm:prSet/>
      <dgm:spPr/>
      <dgm:t>
        <a:bodyPr/>
        <a:lstStyle/>
        <a:p>
          <a:endParaRPr lang="en-US"/>
        </a:p>
      </dgm:t>
    </dgm:pt>
    <dgm:pt modelId="{87931F4C-BDFD-461B-8887-1A1CA5B1A2B4}">
      <dgm:prSet/>
      <dgm:spPr/>
      <dgm:t>
        <a:bodyPr/>
        <a:lstStyle/>
        <a:p>
          <a:r>
            <a:rPr lang="en-US"/>
            <a:t>D</a:t>
          </a:r>
          <a:r>
            <a:rPr lang="vi-VN"/>
            <a:t>ựa vào các báo cáo phân tích &amp; định giá chứng khoán cơ sở </a:t>
          </a:r>
          <a:endParaRPr lang="en-US"/>
        </a:p>
      </dgm:t>
    </dgm:pt>
    <dgm:pt modelId="{68FCE9FD-B0C8-4275-A942-7594315A8542}" type="parTrans" cxnId="{D41A93FB-6DD6-4737-B644-678E5CC3BED1}">
      <dgm:prSet/>
      <dgm:spPr/>
      <dgm:t>
        <a:bodyPr/>
        <a:lstStyle/>
        <a:p>
          <a:endParaRPr lang="en-US"/>
        </a:p>
      </dgm:t>
    </dgm:pt>
    <dgm:pt modelId="{707B8AA3-32B0-4CCA-AB80-856140DBF2A8}" type="sibTrans" cxnId="{D41A93FB-6DD6-4737-B644-678E5CC3BED1}">
      <dgm:prSet/>
      <dgm:spPr/>
      <dgm:t>
        <a:bodyPr/>
        <a:lstStyle/>
        <a:p>
          <a:endParaRPr lang="en-US"/>
        </a:p>
      </dgm:t>
    </dgm:pt>
    <dgm:pt modelId="{819DD469-C9F6-47C1-9991-A0019D123CB9}">
      <dgm:prSet/>
      <dgm:spPr/>
      <dgm:t>
        <a:bodyPr/>
        <a:lstStyle/>
        <a:p>
          <a:r>
            <a:rPr lang="vi-VN" dirty="0"/>
            <a:t>Phân tích, đánh giá các sự kiện trong tương lai ảnh hưởng đến cấu phần và tỷ trọng của VN30</a:t>
          </a:r>
          <a:endParaRPr lang="en-US" dirty="0"/>
        </a:p>
      </dgm:t>
    </dgm:pt>
    <dgm:pt modelId="{C47568AF-E064-4510-A32B-EB904CF344EA}" type="parTrans" cxnId="{ADECB204-7633-4518-B2FB-E303181D8418}">
      <dgm:prSet/>
      <dgm:spPr/>
      <dgm:t>
        <a:bodyPr/>
        <a:lstStyle/>
        <a:p>
          <a:endParaRPr lang="en-US"/>
        </a:p>
      </dgm:t>
    </dgm:pt>
    <dgm:pt modelId="{94880756-FE51-44B2-A318-889A4EDEA246}" type="sibTrans" cxnId="{ADECB204-7633-4518-B2FB-E303181D8418}">
      <dgm:prSet/>
      <dgm:spPr/>
      <dgm:t>
        <a:bodyPr/>
        <a:lstStyle/>
        <a:p>
          <a:endParaRPr lang="en-US"/>
        </a:p>
      </dgm:t>
    </dgm:pt>
    <dgm:pt modelId="{1CD60C38-0A98-4B5A-90F0-66D66D6A053A}">
      <dgm:prSet/>
      <dgm:spPr/>
      <dgm:t>
        <a:bodyPr/>
        <a:lstStyle/>
        <a:p>
          <a:r>
            <a:rPr lang="en-US" dirty="0" err="1"/>
            <a:t>Nhóm</a:t>
          </a:r>
          <a:r>
            <a:rPr lang="en-US" dirty="0"/>
            <a:t> </a:t>
          </a:r>
          <a:r>
            <a:rPr lang="en-US" dirty="0" err="1"/>
            <a:t>cổ</a:t>
          </a:r>
          <a:r>
            <a:rPr lang="en-US" dirty="0"/>
            <a:t> </a:t>
          </a:r>
          <a:r>
            <a:rPr lang="en-US" dirty="0" err="1"/>
            <a:t>phiếu</a:t>
          </a:r>
          <a:r>
            <a:rPr lang="en-US" dirty="0"/>
            <a:t> </a:t>
          </a:r>
          <a:r>
            <a:rPr lang="en-US" dirty="0" err="1"/>
            <a:t>có</a:t>
          </a:r>
          <a:r>
            <a:rPr lang="en-US" dirty="0"/>
            <a:t> </a:t>
          </a:r>
          <a:r>
            <a:rPr lang="en-US" dirty="0" err="1"/>
            <a:t>tỷ</a:t>
          </a:r>
          <a:r>
            <a:rPr lang="en-US" dirty="0"/>
            <a:t> </a:t>
          </a:r>
          <a:r>
            <a:rPr lang="en-US" dirty="0" err="1"/>
            <a:t>trọng</a:t>
          </a:r>
          <a:r>
            <a:rPr lang="en-US" dirty="0"/>
            <a:t> </a:t>
          </a:r>
          <a:r>
            <a:rPr lang="en-US" dirty="0" err="1"/>
            <a:t>lớn</a:t>
          </a:r>
          <a:endParaRPr lang="en-US" dirty="0"/>
        </a:p>
      </dgm:t>
    </dgm:pt>
    <dgm:pt modelId="{0A89E6C7-70E9-4827-BF88-7AA0BA6926C1}" type="parTrans" cxnId="{3AC12ED1-C4BA-478D-BEFA-AC3D3E98913D}">
      <dgm:prSet/>
      <dgm:spPr/>
      <dgm:t>
        <a:bodyPr/>
        <a:lstStyle/>
        <a:p>
          <a:endParaRPr lang="en-US"/>
        </a:p>
      </dgm:t>
    </dgm:pt>
    <dgm:pt modelId="{4391908E-38E4-4FF5-B562-99E13E7973D6}" type="sibTrans" cxnId="{3AC12ED1-C4BA-478D-BEFA-AC3D3E98913D}">
      <dgm:prSet/>
      <dgm:spPr/>
      <dgm:t>
        <a:bodyPr/>
        <a:lstStyle/>
        <a:p>
          <a:endParaRPr lang="en-US"/>
        </a:p>
      </dgm:t>
    </dgm:pt>
    <dgm:pt modelId="{4B0C4B50-E406-43BD-9815-9EAC357DED18}">
      <dgm:prSet/>
      <dgm:spPr/>
      <dgm:t>
        <a:bodyPr/>
        <a:lstStyle/>
        <a:p>
          <a:r>
            <a:rPr lang="en-US" dirty="0" err="1"/>
            <a:t>Nhóm</a:t>
          </a:r>
          <a:r>
            <a:rPr lang="en-US" dirty="0"/>
            <a:t> </a:t>
          </a:r>
          <a:r>
            <a:rPr lang="en-US" dirty="0" err="1"/>
            <a:t>cổ</a:t>
          </a:r>
          <a:r>
            <a:rPr lang="en-US" dirty="0"/>
            <a:t> </a:t>
          </a:r>
          <a:r>
            <a:rPr lang="en-US" dirty="0" err="1"/>
            <a:t>phiếu</a:t>
          </a:r>
          <a:r>
            <a:rPr lang="en-US" dirty="0"/>
            <a:t> </a:t>
          </a:r>
          <a:r>
            <a:rPr lang="en-US" dirty="0" err="1"/>
            <a:t>có</a:t>
          </a:r>
          <a:r>
            <a:rPr lang="en-US" dirty="0"/>
            <a:t> </a:t>
          </a:r>
          <a:r>
            <a:rPr lang="en-US" dirty="0" err="1"/>
            <a:t>biến</a:t>
          </a:r>
          <a:r>
            <a:rPr lang="en-US" dirty="0"/>
            <a:t> </a:t>
          </a:r>
          <a:r>
            <a:rPr lang="en-US" dirty="0" err="1"/>
            <a:t>động</a:t>
          </a:r>
          <a:r>
            <a:rPr lang="en-US" dirty="0"/>
            <a:t> </a:t>
          </a:r>
          <a:r>
            <a:rPr lang="en-US" dirty="0" err="1"/>
            <a:t>mạnh</a:t>
          </a:r>
          <a:endParaRPr lang="en-US" dirty="0"/>
        </a:p>
      </dgm:t>
    </dgm:pt>
    <dgm:pt modelId="{A45FF2CE-6A66-48D2-A04C-1C8B4484F049}" type="parTrans" cxnId="{E5C26529-E10C-47FB-A7D8-2F0CF529786F}">
      <dgm:prSet/>
      <dgm:spPr/>
      <dgm:t>
        <a:bodyPr/>
        <a:lstStyle/>
        <a:p>
          <a:endParaRPr lang="en-US"/>
        </a:p>
      </dgm:t>
    </dgm:pt>
    <dgm:pt modelId="{EF7BC29C-AD2E-4637-9AF2-085C5B96B6CB}" type="sibTrans" cxnId="{E5C26529-E10C-47FB-A7D8-2F0CF529786F}">
      <dgm:prSet/>
      <dgm:spPr/>
      <dgm:t>
        <a:bodyPr/>
        <a:lstStyle/>
        <a:p>
          <a:endParaRPr lang="en-US"/>
        </a:p>
      </dgm:t>
    </dgm:pt>
    <dgm:pt modelId="{D4AFE393-6F1D-41F8-AC92-D4C70FDD82FE}" type="pres">
      <dgm:prSet presAssocID="{0EEE9906-F58C-43A5-9790-7F6398F23EF0}" presName="linear" presStyleCnt="0">
        <dgm:presLayoutVars>
          <dgm:dir/>
          <dgm:animLvl val="lvl"/>
          <dgm:resizeHandles val="exact"/>
        </dgm:presLayoutVars>
      </dgm:prSet>
      <dgm:spPr/>
    </dgm:pt>
    <dgm:pt modelId="{9E2FB51F-D57C-4402-BB84-A66686CBC543}" type="pres">
      <dgm:prSet presAssocID="{75B61AC1-FBF2-4AFD-9543-98AB27E7B596}" presName="parentLin" presStyleCnt="0"/>
      <dgm:spPr/>
    </dgm:pt>
    <dgm:pt modelId="{C5A5EB65-31E8-43D9-895A-5A2A1259724D}" type="pres">
      <dgm:prSet presAssocID="{75B61AC1-FBF2-4AFD-9543-98AB27E7B596}" presName="parentLeftMargin" presStyleLbl="node1" presStyleIdx="0" presStyleCnt="2"/>
      <dgm:spPr/>
    </dgm:pt>
    <dgm:pt modelId="{843216CE-F395-4EFA-B481-3BA3D4B536C3}" type="pres">
      <dgm:prSet presAssocID="{75B61AC1-FBF2-4AFD-9543-98AB27E7B596}" presName="parentText" presStyleLbl="node1" presStyleIdx="0" presStyleCnt="2">
        <dgm:presLayoutVars>
          <dgm:chMax val="0"/>
          <dgm:bulletEnabled val="1"/>
        </dgm:presLayoutVars>
      </dgm:prSet>
      <dgm:spPr/>
    </dgm:pt>
    <dgm:pt modelId="{A4B86037-D509-4382-9A0F-BAE8DBFE8A13}" type="pres">
      <dgm:prSet presAssocID="{75B61AC1-FBF2-4AFD-9543-98AB27E7B596}" presName="negativeSpace" presStyleCnt="0"/>
      <dgm:spPr/>
    </dgm:pt>
    <dgm:pt modelId="{8E79AE25-D70A-4476-9567-9B0C1A69F040}" type="pres">
      <dgm:prSet presAssocID="{75B61AC1-FBF2-4AFD-9543-98AB27E7B596}" presName="childText" presStyleLbl="conFgAcc1" presStyleIdx="0" presStyleCnt="2">
        <dgm:presLayoutVars>
          <dgm:bulletEnabled val="1"/>
        </dgm:presLayoutVars>
      </dgm:prSet>
      <dgm:spPr/>
    </dgm:pt>
    <dgm:pt modelId="{8EED1DF2-4481-4A5C-81D5-E79CEF0C48A7}" type="pres">
      <dgm:prSet presAssocID="{075984EE-2302-4520-AD24-1BC112D01DB9}" presName="spaceBetweenRectangles" presStyleCnt="0"/>
      <dgm:spPr/>
    </dgm:pt>
    <dgm:pt modelId="{6D07027E-01A8-4C74-97EA-9CCDE585A464}" type="pres">
      <dgm:prSet presAssocID="{BA52DD98-4798-4BBC-A2BA-CDDE705D42C0}" presName="parentLin" presStyleCnt="0"/>
      <dgm:spPr/>
    </dgm:pt>
    <dgm:pt modelId="{0CBABA72-5105-4EFD-A1D5-D805EBB80ECC}" type="pres">
      <dgm:prSet presAssocID="{BA52DD98-4798-4BBC-A2BA-CDDE705D42C0}" presName="parentLeftMargin" presStyleLbl="node1" presStyleIdx="0" presStyleCnt="2"/>
      <dgm:spPr/>
    </dgm:pt>
    <dgm:pt modelId="{96CC5D76-459A-4042-8503-88C772BC3A75}" type="pres">
      <dgm:prSet presAssocID="{BA52DD98-4798-4BBC-A2BA-CDDE705D42C0}" presName="parentText" presStyleLbl="node1" presStyleIdx="1" presStyleCnt="2">
        <dgm:presLayoutVars>
          <dgm:chMax val="0"/>
          <dgm:bulletEnabled val="1"/>
        </dgm:presLayoutVars>
      </dgm:prSet>
      <dgm:spPr/>
    </dgm:pt>
    <dgm:pt modelId="{8EACCC3A-B7EA-400E-95A7-054EA6054C9E}" type="pres">
      <dgm:prSet presAssocID="{BA52DD98-4798-4BBC-A2BA-CDDE705D42C0}" presName="negativeSpace" presStyleCnt="0"/>
      <dgm:spPr/>
    </dgm:pt>
    <dgm:pt modelId="{21993DBB-34D4-4F17-BFBF-E3050DA61DCE}" type="pres">
      <dgm:prSet presAssocID="{BA52DD98-4798-4BBC-A2BA-CDDE705D42C0}" presName="childText" presStyleLbl="conFgAcc1" presStyleIdx="1" presStyleCnt="2">
        <dgm:presLayoutVars>
          <dgm:bulletEnabled val="1"/>
        </dgm:presLayoutVars>
      </dgm:prSet>
      <dgm:spPr/>
    </dgm:pt>
  </dgm:ptLst>
  <dgm:cxnLst>
    <dgm:cxn modelId="{ADECB204-7633-4518-B2FB-E303181D8418}" srcId="{BA52DD98-4798-4BBC-A2BA-CDDE705D42C0}" destId="{819DD469-C9F6-47C1-9991-A0019D123CB9}" srcOrd="1" destOrd="0" parTransId="{C47568AF-E064-4510-A32B-EB904CF344EA}" sibTransId="{94880756-FE51-44B2-A318-889A4EDEA246}"/>
    <dgm:cxn modelId="{F9084F12-F52D-4007-9B3B-97B728252A8F}" type="presOf" srcId="{BA52DD98-4798-4BBC-A2BA-CDDE705D42C0}" destId="{96CC5D76-459A-4042-8503-88C772BC3A75}" srcOrd="1" destOrd="0" presId="urn:microsoft.com/office/officeart/2005/8/layout/list1"/>
    <dgm:cxn modelId="{E5C26529-E10C-47FB-A7D8-2F0CF529786F}" srcId="{BA52DD98-4798-4BBC-A2BA-CDDE705D42C0}" destId="{4B0C4B50-E406-43BD-9815-9EAC357DED18}" srcOrd="3" destOrd="0" parTransId="{A45FF2CE-6A66-48D2-A04C-1C8B4484F049}" sibTransId="{EF7BC29C-AD2E-4637-9AF2-085C5B96B6CB}"/>
    <dgm:cxn modelId="{CF03EF48-55AD-4F52-8C86-9EF1557CBCD7}" type="presOf" srcId="{75B61AC1-FBF2-4AFD-9543-98AB27E7B596}" destId="{C5A5EB65-31E8-43D9-895A-5A2A1259724D}" srcOrd="0" destOrd="0" presId="urn:microsoft.com/office/officeart/2005/8/layout/list1"/>
    <dgm:cxn modelId="{AE7E8949-E8F5-4D09-9A0D-56B4DF1DE242}" type="presOf" srcId="{1CD60C38-0A98-4B5A-90F0-66D66D6A053A}" destId="{21993DBB-34D4-4F17-BFBF-E3050DA61DCE}" srcOrd="0" destOrd="2" presId="urn:microsoft.com/office/officeart/2005/8/layout/list1"/>
    <dgm:cxn modelId="{683ECF49-9813-4796-B556-0B8BEFF442DB}" type="presOf" srcId="{87931F4C-BDFD-461B-8887-1A1CA5B1A2B4}" destId="{21993DBB-34D4-4F17-BFBF-E3050DA61DCE}" srcOrd="0" destOrd="0" presId="urn:microsoft.com/office/officeart/2005/8/layout/list1"/>
    <dgm:cxn modelId="{BC522E6A-CAC5-4E3A-A1B7-4F6FC272395A}" type="presOf" srcId="{61A1E321-30CF-4818-826B-F7494D09FE20}" destId="{8E79AE25-D70A-4476-9567-9B0C1A69F040}" srcOrd="0" destOrd="0" presId="urn:microsoft.com/office/officeart/2005/8/layout/list1"/>
    <dgm:cxn modelId="{0F187C5A-AF89-4F7E-AF9D-2D565D226EA9}" srcId="{0EEE9906-F58C-43A5-9790-7F6398F23EF0}" destId="{BA52DD98-4798-4BBC-A2BA-CDDE705D42C0}" srcOrd="1" destOrd="0" parTransId="{2432944C-FFEB-40F2-8C2E-6EEDD124EE51}" sibTransId="{E548B145-F86D-4D38-834C-47430FA2B9D7}"/>
    <dgm:cxn modelId="{6DFD8D7D-860F-4E0B-BEB6-3EE40EABF298}" srcId="{75B61AC1-FBF2-4AFD-9543-98AB27E7B596}" destId="{61A1E321-30CF-4818-826B-F7494D09FE20}" srcOrd="0" destOrd="0" parTransId="{20434F72-45EC-4DFF-AD92-40BB920CC517}" sibTransId="{AC464C14-B1B2-4C3B-8A6A-690300AC4A34}"/>
    <dgm:cxn modelId="{7DF2C683-BAD6-40F6-84DC-392BA082BEB5}" type="presOf" srcId="{819DD469-C9F6-47C1-9991-A0019D123CB9}" destId="{21993DBB-34D4-4F17-BFBF-E3050DA61DCE}" srcOrd="0" destOrd="1" presId="urn:microsoft.com/office/officeart/2005/8/layout/list1"/>
    <dgm:cxn modelId="{44EF6797-3B21-4786-8C3C-46A2C4723199}" type="presOf" srcId="{4B0C4B50-E406-43BD-9815-9EAC357DED18}" destId="{21993DBB-34D4-4F17-BFBF-E3050DA61DCE}" srcOrd="0" destOrd="3" presId="urn:microsoft.com/office/officeart/2005/8/layout/list1"/>
    <dgm:cxn modelId="{C333FDB8-A94D-40C1-8FAE-B8CE9C577A63}" type="presOf" srcId="{BA52DD98-4798-4BBC-A2BA-CDDE705D42C0}" destId="{0CBABA72-5105-4EFD-A1D5-D805EBB80ECC}" srcOrd="0" destOrd="0" presId="urn:microsoft.com/office/officeart/2005/8/layout/list1"/>
    <dgm:cxn modelId="{5EB8DACA-94CB-41C7-9557-31340ECB2E59}" srcId="{0EEE9906-F58C-43A5-9790-7F6398F23EF0}" destId="{75B61AC1-FBF2-4AFD-9543-98AB27E7B596}" srcOrd="0" destOrd="0" parTransId="{66A356FF-0526-4CC9-B3D1-21C14698F9C1}" sibTransId="{075984EE-2302-4520-AD24-1BC112D01DB9}"/>
    <dgm:cxn modelId="{3AC12ED1-C4BA-478D-BEFA-AC3D3E98913D}" srcId="{BA52DD98-4798-4BBC-A2BA-CDDE705D42C0}" destId="{1CD60C38-0A98-4B5A-90F0-66D66D6A053A}" srcOrd="2" destOrd="0" parTransId="{0A89E6C7-70E9-4827-BF88-7AA0BA6926C1}" sibTransId="{4391908E-38E4-4FF5-B562-99E13E7973D6}"/>
    <dgm:cxn modelId="{D2013CE3-E1FD-4CAC-AB92-70634B3349D4}" type="presOf" srcId="{75B61AC1-FBF2-4AFD-9543-98AB27E7B596}" destId="{843216CE-F395-4EFA-B481-3BA3D4B536C3}" srcOrd="1" destOrd="0" presId="urn:microsoft.com/office/officeart/2005/8/layout/list1"/>
    <dgm:cxn modelId="{77009CEA-6AE9-4170-9E83-4FE3C88A18A5}" type="presOf" srcId="{0EEE9906-F58C-43A5-9790-7F6398F23EF0}" destId="{D4AFE393-6F1D-41F8-AC92-D4C70FDD82FE}" srcOrd="0" destOrd="0" presId="urn:microsoft.com/office/officeart/2005/8/layout/list1"/>
    <dgm:cxn modelId="{D41A93FB-6DD6-4737-B644-678E5CC3BED1}" srcId="{BA52DD98-4798-4BBC-A2BA-CDDE705D42C0}" destId="{87931F4C-BDFD-461B-8887-1A1CA5B1A2B4}" srcOrd="0" destOrd="0" parTransId="{68FCE9FD-B0C8-4275-A942-7594315A8542}" sibTransId="{707B8AA3-32B0-4CCA-AB80-856140DBF2A8}"/>
    <dgm:cxn modelId="{0ACEE88F-9EB5-4707-B90D-0AAAA2D2EEBF}" type="presParOf" srcId="{D4AFE393-6F1D-41F8-AC92-D4C70FDD82FE}" destId="{9E2FB51F-D57C-4402-BB84-A66686CBC543}" srcOrd="0" destOrd="0" presId="urn:microsoft.com/office/officeart/2005/8/layout/list1"/>
    <dgm:cxn modelId="{1CD49E5A-7363-4CA4-8864-E30C0DB91519}" type="presParOf" srcId="{9E2FB51F-D57C-4402-BB84-A66686CBC543}" destId="{C5A5EB65-31E8-43D9-895A-5A2A1259724D}" srcOrd="0" destOrd="0" presId="urn:microsoft.com/office/officeart/2005/8/layout/list1"/>
    <dgm:cxn modelId="{509806B4-CDC5-41F8-A2A4-41DC25F267E2}" type="presParOf" srcId="{9E2FB51F-D57C-4402-BB84-A66686CBC543}" destId="{843216CE-F395-4EFA-B481-3BA3D4B536C3}" srcOrd="1" destOrd="0" presId="urn:microsoft.com/office/officeart/2005/8/layout/list1"/>
    <dgm:cxn modelId="{C9F6EF83-3736-4766-A2DD-6D9E5B04F46F}" type="presParOf" srcId="{D4AFE393-6F1D-41F8-AC92-D4C70FDD82FE}" destId="{A4B86037-D509-4382-9A0F-BAE8DBFE8A13}" srcOrd="1" destOrd="0" presId="urn:microsoft.com/office/officeart/2005/8/layout/list1"/>
    <dgm:cxn modelId="{0FC87297-C16E-4151-972C-4F3B9B3EA60D}" type="presParOf" srcId="{D4AFE393-6F1D-41F8-AC92-D4C70FDD82FE}" destId="{8E79AE25-D70A-4476-9567-9B0C1A69F040}" srcOrd="2" destOrd="0" presId="urn:microsoft.com/office/officeart/2005/8/layout/list1"/>
    <dgm:cxn modelId="{03759EB2-59B3-452A-9C93-AE2DDEB2D831}" type="presParOf" srcId="{D4AFE393-6F1D-41F8-AC92-D4C70FDD82FE}" destId="{8EED1DF2-4481-4A5C-81D5-E79CEF0C48A7}" srcOrd="3" destOrd="0" presId="urn:microsoft.com/office/officeart/2005/8/layout/list1"/>
    <dgm:cxn modelId="{9F556EE0-86A6-4500-9E07-579B197CFD7E}" type="presParOf" srcId="{D4AFE393-6F1D-41F8-AC92-D4C70FDD82FE}" destId="{6D07027E-01A8-4C74-97EA-9CCDE585A464}" srcOrd="4" destOrd="0" presId="urn:microsoft.com/office/officeart/2005/8/layout/list1"/>
    <dgm:cxn modelId="{9E0F8BC1-DB60-4A86-8524-A3779B49FD9B}" type="presParOf" srcId="{6D07027E-01A8-4C74-97EA-9CCDE585A464}" destId="{0CBABA72-5105-4EFD-A1D5-D805EBB80ECC}" srcOrd="0" destOrd="0" presId="urn:microsoft.com/office/officeart/2005/8/layout/list1"/>
    <dgm:cxn modelId="{998AA74B-F088-463C-9E3F-CCB28E3F853F}" type="presParOf" srcId="{6D07027E-01A8-4C74-97EA-9CCDE585A464}" destId="{96CC5D76-459A-4042-8503-88C772BC3A75}" srcOrd="1" destOrd="0" presId="urn:microsoft.com/office/officeart/2005/8/layout/list1"/>
    <dgm:cxn modelId="{8A1C0303-BA0E-4670-ADF9-D7FBD5F7A180}" type="presParOf" srcId="{D4AFE393-6F1D-41F8-AC92-D4C70FDD82FE}" destId="{8EACCC3A-B7EA-400E-95A7-054EA6054C9E}" srcOrd="5" destOrd="0" presId="urn:microsoft.com/office/officeart/2005/8/layout/list1"/>
    <dgm:cxn modelId="{DF0B895D-460C-43B1-BB53-428F3BEA60D9}" type="presParOf" srcId="{D4AFE393-6F1D-41F8-AC92-D4C70FDD82FE}" destId="{21993DBB-34D4-4F17-BFBF-E3050DA61DCE}"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7C62454E-5F42-4512-91C2-C60F4DAEAC99}" type="doc">
      <dgm:prSet loTypeId="urn:microsoft.com/office/officeart/2005/8/layout/target3" loCatId="relationship" qsTypeId="urn:microsoft.com/office/officeart/2005/8/quickstyle/simple1" qsCatId="simple" csTypeId="urn:microsoft.com/office/officeart/2005/8/colors/accent1_2" csCatId="accent1"/>
      <dgm:spPr/>
      <dgm:t>
        <a:bodyPr/>
        <a:lstStyle/>
        <a:p>
          <a:endParaRPr lang="en-US"/>
        </a:p>
      </dgm:t>
    </dgm:pt>
    <dgm:pt modelId="{9759BA0E-ED40-4C00-8876-E73FA050FFFD}">
      <dgm:prSet/>
      <dgm:spPr/>
      <dgm:t>
        <a:bodyPr/>
        <a:lstStyle/>
        <a:p>
          <a:r>
            <a:rPr lang="en-US"/>
            <a:t>Dựa vào biến động của các nhóm cổ phiếu có tỷ trọng lớn trong ngày</a:t>
          </a:r>
        </a:p>
      </dgm:t>
    </dgm:pt>
    <dgm:pt modelId="{ABDA002E-8A78-4BB4-8D7C-88ACA6759B99}" type="parTrans" cxnId="{FB8E42A8-1DEF-4A3B-9006-9C09567CF515}">
      <dgm:prSet/>
      <dgm:spPr/>
      <dgm:t>
        <a:bodyPr/>
        <a:lstStyle/>
        <a:p>
          <a:endParaRPr lang="en-US"/>
        </a:p>
      </dgm:t>
    </dgm:pt>
    <dgm:pt modelId="{14AD01E3-CF2F-4324-9550-E31956386CC4}" type="sibTrans" cxnId="{FB8E42A8-1DEF-4A3B-9006-9C09567CF515}">
      <dgm:prSet/>
      <dgm:spPr/>
      <dgm:t>
        <a:bodyPr/>
        <a:lstStyle/>
        <a:p>
          <a:endParaRPr lang="en-US"/>
        </a:p>
      </dgm:t>
    </dgm:pt>
    <dgm:pt modelId="{C88709E0-4F55-48E2-AC1D-756AAF03A581}">
      <dgm:prSet/>
      <dgm:spPr/>
      <dgm:t>
        <a:bodyPr/>
        <a:lstStyle/>
        <a:p>
          <a:r>
            <a:rPr lang="en-US"/>
            <a:t>Gía phái sinh sẽ gần bằng với chỉ số VN30 tại những ngày giao dịch cuối cùng.</a:t>
          </a:r>
        </a:p>
      </dgm:t>
    </dgm:pt>
    <dgm:pt modelId="{EF42A88D-A4BA-4CF9-B443-DDE4AC0D6175}" type="parTrans" cxnId="{F70D6F3C-F796-4CA8-8135-59C5B0862B61}">
      <dgm:prSet/>
      <dgm:spPr/>
      <dgm:t>
        <a:bodyPr/>
        <a:lstStyle/>
        <a:p>
          <a:endParaRPr lang="en-US"/>
        </a:p>
      </dgm:t>
    </dgm:pt>
    <dgm:pt modelId="{C0C97190-9A1C-4401-AD3E-F422FCC845A1}" type="sibTrans" cxnId="{F70D6F3C-F796-4CA8-8135-59C5B0862B61}">
      <dgm:prSet/>
      <dgm:spPr/>
      <dgm:t>
        <a:bodyPr/>
        <a:lstStyle/>
        <a:p>
          <a:endParaRPr lang="en-US"/>
        </a:p>
      </dgm:t>
    </dgm:pt>
    <dgm:pt modelId="{643FFF56-03F0-47AA-B781-42D19C3668BD}" type="pres">
      <dgm:prSet presAssocID="{7C62454E-5F42-4512-91C2-C60F4DAEAC99}" presName="Name0" presStyleCnt="0">
        <dgm:presLayoutVars>
          <dgm:chMax val="7"/>
          <dgm:dir/>
          <dgm:animLvl val="lvl"/>
          <dgm:resizeHandles val="exact"/>
        </dgm:presLayoutVars>
      </dgm:prSet>
      <dgm:spPr/>
    </dgm:pt>
    <dgm:pt modelId="{38D41A38-ECC7-45CB-AAFF-0CB465268A53}" type="pres">
      <dgm:prSet presAssocID="{9759BA0E-ED40-4C00-8876-E73FA050FFFD}" presName="circle1" presStyleLbl="node1" presStyleIdx="0" presStyleCnt="2"/>
      <dgm:spPr/>
    </dgm:pt>
    <dgm:pt modelId="{DDEF9F9A-965A-4857-BCFA-36054B3E8BC1}" type="pres">
      <dgm:prSet presAssocID="{9759BA0E-ED40-4C00-8876-E73FA050FFFD}" presName="space" presStyleCnt="0"/>
      <dgm:spPr/>
    </dgm:pt>
    <dgm:pt modelId="{77909112-D56A-499A-AAD4-6D9D47F314D0}" type="pres">
      <dgm:prSet presAssocID="{9759BA0E-ED40-4C00-8876-E73FA050FFFD}" presName="rect1" presStyleLbl="alignAcc1" presStyleIdx="0" presStyleCnt="2"/>
      <dgm:spPr/>
    </dgm:pt>
    <dgm:pt modelId="{80898D74-3D16-43FD-86D1-6E828929DC9F}" type="pres">
      <dgm:prSet presAssocID="{C88709E0-4F55-48E2-AC1D-756AAF03A581}" presName="vertSpace2" presStyleLbl="node1" presStyleIdx="0" presStyleCnt="2"/>
      <dgm:spPr/>
    </dgm:pt>
    <dgm:pt modelId="{E899D93C-33F8-4FC5-9E70-A045A2816D49}" type="pres">
      <dgm:prSet presAssocID="{C88709E0-4F55-48E2-AC1D-756AAF03A581}" presName="circle2" presStyleLbl="node1" presStyleIdx="1" presStyleCnt="2"/>
      <dgm:spPr/>
    </dgm:pt>
    <dgm:pt modelId="{58345662-67D1-4C27-A020-E70732B7DFD3}" type="pres">
      <dgm:prSet presAssocID="{C88709E0-4F55-48E2-AC1D-756AAF03A581}" presName="rect2" presStyleLbl="alignAcc1" presStyleIdx="1" presStyleCnt="2"/>
      <dgm:spPr/>
    </dgm:pt>
    <dgm:pt modelId="{86144D2E-D5B1-4BE5-97C6-68C22AC8418B}" type="pres">
      <dgm:prSet presAssocID="{9759BA0E-ED40-4C00-8876-E73FA050FFFD}" presName="rect1ParTxNoCh" presStyleLbl="alignAcc1" presStyleIdx="1" presStyleCnt="2">
        <dgm:presLayoutVars>
          <dgm:chMax val="1"/>
          <dgm:bulletEnabled val="1"/>
        </dgm:presLayoutVars>
      </dgm:prSet>
      <dgm:spPr/>
    </dgm:pt>
    <dgm:pt modelId="{53F17750-AACD-4023-A36D-7BA601A96B17}" type="pres">
      <dgm:prSet presAssocID="{C88709E0-4F55-48E2-AC1D-756AAF03A581}" presName="rect2ParTxNoCh" presStyleLbl="alignAcc1" presStyleIdx="1" presStyleCnt="2">
        <dgm:presLayoutVars>
          <dgm:chMax val="1"/>
          <dgm:bulletEnabled val="1"/>
        </dgm:presLayoutVars>
      </dgm:prSet>
      <dgm:spPr/>
    </dgm:pt>
  </dgm:ptLst>
  <dgm:cxnLst>
    <dgm:cxn modelId="{C6AF5A1C-10AE-49D9-AB38-E130534DDD8D}" type="presOf" srcId="{9759BA0E-ED40-4C00-8876-E73FA050FFFD}" destId="{77909112-D56A-499A-AAD4-6D9D47F314D0}" srcOrd="0" destOrd="0" presId="urn:microsoft.com/office/officeart/2005/8/layout/target3"/>
    <dgm:cxn modelId="{F70D6F3C-F796-4CA8-8135-59C5B0862B61}" srcId="{7C62454E-5F42-4512-91C2-C60F4DAEAC99}" destId="{C88709E0-4F55-48E2-AC1D-756AAF03A581}" srcOrd="1" destOrd="0" parTransId="{EF42A88D-A4BA-4CF9-B443-DDE4AC0D6175}" sibTransId="{C0C97190-9A1C-4401-AD3E-F422FCC845A1}"/>
    <dgm:cxn modelId="{4B71D542-D7CD-4DEC-A7C6-D73F6EFD587B}" type="presOf" srcId="{7C62454E-5F42-4512-91C2-C60F4DAEAC99}" destId="{643FFF56-03F0-47AA-B781-42D19C3668BD}" srcOrd="0" destOrd="0" presId="urn:microsoft.com/office/officeart/2005/8/layout/target3"/>
    <dgm:cxn modelId="{91D04743-9DD2-43F6-9A3D-E63C1BEC2D19}" type="presOf" srcId="{C88709E0-4F55-48E2-AC1D-756AAF03A581}" destId="{58345662-67D1-4C27-A020-E70732B7DFD3}" srcOrd="0" destOrd="0" presId="urn:microsoft.com/office/officeart/2005/8/layout/target3"/>
    <dgm:cxn modelId="{6EA4BB74-70F3-457E-9FAE-FD09158A41E3}" type="presOf" srcId="{C88709E0-4F55-48E2-AC1D-756AAF03A581}" destId="{53F17750-AACD-4023-A36D-7BA601A96B17}" srcOrd="1" destOrd="0" presId="urn:microsoft.com/office/officeart/2005/8/layout/target3"/>
    <dgm:cxn modelId="{0969E37D-1D1B-40DF-8858-3B3B7F209A0F}" type="presOf" srcId="{9759BA0E-ED40-4C00-8876-E73FA050FFFD}" destId="{86144D2E-D5B1-4BE5-97C6-68C22AC8418B}" srcOrd="1" destOrd="0" presId="urn:microsoft.com/office/officeart/2005/8/layout/target3"/>
    <dgm:cxn modelId="{FB8E42A8-1DEF-4A3B-9006-9C09567CF515}" srcId="{7C62454E-5F42-4512-91C2-C60F4DAEAC99}" destId="{9759BA0E-ED40-4C00-8876-E73FA050FFFD}" srcOrd="0" destOrd="0" parTransId="{ABDA002E-8A78-4BB4-8D7C-88ACA6759B99}" sibTransId="{14AD01E3-CF2F-4324-9550-E31956386CC4}"/>
    <dgm:cxn modelId="{3AD5BB64-5DB3-4B5A-B363-9340171BAC17}" type="presParOf" srcId="{643FFF56-03F0-47AA-B781-42D19C3668BD}" destId="{38D41A38-ECC7-45CB-AAFF-0CB465268A53}" srcOrd="0" destOrd="0" presId="urn:microsoft.com/office/officeart/2005/8/layout/target3"/>
    <dgm:cxn modelId="{5D1995DE-F56C-4046-87F4-6F3DC390A1D6}" type="presParOf" srcId="{643FFF56-03F0-47AA-B781-42D19C3668BD}" destId="{DDEF9F9A-965A-4857-BCFA-36054B3E8BC1}" srcOrd="1" destOrd="0" presId="urn:microsoft.com/office/officeart/2005/8/layout/target3"/>
    <dgm:cxn modelId="{56E54972-0683-4E1C-A61F-051D3CF1BA0A}" type="presParOf" srcId="{643FFF56-03F0-47AA-B781-42D19C3668BD}" destId="{77909112-D56A-499A-AAD4-6D9D47F314D0}" srcOrd="2" destOrd="0" presId="urn:microsoft.com/office/officeart/2005/8/layout/target3"/>
    <dgm:cxn modelId="{574F6F51-5F20-4109-AEDD-263E80350C8E}" type="presParOf" srcId="{643FFF56-03F0-47AA-B781-42D19C3668BD}" destId="{80898D74-3D16-43FD-86D1-6E828929DC9F}" srcOrd="3" destOrd="0" presId="urn:microsoft.com/office/officeart/2005/8/layout/target3"/>
    <dgm:cxn modelId="{CD19CB7B-5FF0-406B-BEC0-89F9773D2C89}" type="presParOf" srcId="{643FFF56-03F0-47AA-B781-42D19C3668BD}" destId="{E899D93C-33F8-4FC5-9E70-A045A2816D49}" srcOrd="4" destOrd="0" presId="urn:microsoft.com/office/officeart/2005/8/layout/target3"/>
    <dgm:cxn modelId="{4ABE6E82-6D45-4D4B-B7C8-D50517071311}" type="presParOf" srcId="{643FFF56-03F0-47AA-B781-42D19C3668BD}" destId="{58345662-67D1-4C27-A020-E70732B7DFD3}" srcOrd="5" destOrd="0" presId="urn:microsoft.com/office/officeart/2005/8/layout/target3"/>
    <dgm:cxn modelId="{5F29AF92-3DD0-4404-A7F0-8667E3671C44}" type="presParOf" srcId="{643FFF56-03F0-47AA-B781-42D19C3668BD}" destId="{86144D2E-D5B1-4BE5-97C6-68C22AC8418B}" srcOrd="6" destOrd="0" presId="urn:microsoft.com/office/officeart/2005/8/layout/target3"/>
    <dgm:cxn modelId="{595486D7-2BBC-4022-94FB-B7E6139B7E72}" type="presParOf" srcId="{643FFF56-03F0-47AA-B781-42D19C3668BD}" destId="{53F17750-AACD-4023-A36D-7BA601A96B17}" srcOrd="7" destOrd="0" presId="urn:microsoft.com/office/officeart/2005/8/layout/targe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B8F708-FD64-48C4-A167-3FD9DA2A5E5A}">
      <dsp:nvSpPr>
        <dsp:cNvPr id="0" name=""/>
        <dsp:cNvSpPr/>
      </dsp:nvSpPr>
      <dsp:spPr>
        <a:xfrm>
          <a:off x="-5507419" y="-843663"/>
          <a:ext cx="6560952" cy="6560952"/>
        </a:xfrm>
        <a:prstGeom prst="blockArc">
          <a:avLst>
            <a:gd name="adj1" fmla="val 18900000"/>
            <a:gd name="adj2" fmla="val 2700000"/>
            <a:gd name="adj3" fmla="val 329"/>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0F2C6D1-D308-4E89-94B4-CE13C214AAFA}">
      <dsp:nvSpPr>
        <dsp:cNvPr id="0" name=""/>
        <dsp:cNvSpPr/>
      </dsp:nvSpPr>
      <dsp:spPr>
        <a:xfrm>
          <a:off x="341884" y="221554"/>
          <a:ext cx="714044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Khái niệm về chứng khoán phái sinh</a:t>
          </a:r>
        </a:p>
      </dsp:txBody>
      <dsp:txXfrm>
        <a:off x="341884" y="221554"/>
        <a:ext cx="7140443" cy="442915"/>
      </dsp:txXfrm>
    </dsp:sp>
    <dsp:sp modelId="{656B4DE2-8EA5-4CB8-A42B-E7851F36745D}">
      <dsp:nvSpPr>
        <dsp:cNvPr id="0" name=""/>
        <dsp:cNvSpPr/>
      </dsp:nvSpPr>
      <dsp:spPr>
        <a:xfrm>
          <a:off x="65062" y="166190"/>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8B13DA1-A43D-4A4F-99D7-E2228D2F4A33}">
      <dsp:nvSpPr>
        <dsp:cNvPr id="0" name=""/>
        <dsp:cNvSpPr/>
      </dsp:nvSpPr>
      <dsp:spPr>
        <a:xfrm>
          <a:off x="742984" y="886317"/>
          <a:ext cx="673934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Ưu điểm của phái sinh</a:t>
          </a:r>
        </a:p>
      </dsp:txBody>
      <dsp:txXfrm>
        <a:off x="742984" y="886317"/>
        <a:ext cx="6739343" cy="442915"/>
      </dsp:txXfrm>
    </dsp:sp>
    <dsp:sp modelId="{13C0284A-B1CC-49FE-A06C-BAA9175E271D}">
      <dsp:nvSpPr>
        <dsp:cNvPr id="0" name=""/>
        <dsp:cNvSpPr/>
      </dsp:nvSpPr>
      <dsp:spPr>
        <a:xfrm>
          <a:off x="466162" y="830953"/>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CB9D900-EE5F-423B-AF64-5B925F87D4A0}">
      <dsp:nvSpPr>
        <dsp:cNvPr id="0" name=""/>
        <dsp:cNvSpPr/>
      </dsp:nvSpPr>
      <dsp:spPr>
        <a:xfrm>
          <a:off x="962784" y="1550592"/>
          <a:ext cx="651954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So sánh giữa thị tr</a:t>
          </a:r>
          <a:r>
            <a:rPr lang="vi-VN" sz="2300" kern="1200"/>
            <a:t>ư</a:t>
          </a:r>
          <a:r>
            <a:rPr lang="en-US" sz="2300" kern="1200"/>
            <a:t>ờng cơ sở và phái sinh</a:t>
          </a:r>
        </a:p>
      </dsp:txBody>
      <dsp:txXfrm>
        <a:off x="962784" y="1550592"/>
        <a:ext cx="6519543" cy="442915"/>
      </dsp:txXfrm>
    </dsp:sp>
    <dsp:sp modelId="{EA7CB16D-BF89-443E-B3EE-E2A6DDBAF118}">
      <dsp:nvSpPr>
        <dsp:cNvPr id="0" name=""/>
        <dsp:cNvSpPr/>
      </dsp:nvSpPr>
      <dsp:spPr>
        <a:xfrm>
          <a:off x="685962" y="1495228"/>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70C6DB4-FD63-41A3-83EA-B32FA34010F1}">
      <dsp:nvSpPr>
        <dsp:cNvPr id="0" name=""/>
        <dsp:cNvSpPr/>
      </dsp:nvSpPr>
      <dsp:spPr>
        <a:xfrm>
          <a:off x="1032964" y="2215354"/>
          <a:ext cx="644936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Giới thiệu HĐTL chỉ số VN30</a:t>
          </a:r>
        </a:p>
      </dsp:txBody>
      <dsp:txXfrm>
        <a:off x="1032964" y="2215354"/>
        <a:ext cx="6449363" cy="442915"/>
      </dsp:txXfrm>
    </dsp:sp>
    <dsp:sp modelId="{11D62272-9F5D-441F-A0DD-BDA3B3DED91D}">
      <dsp:nvSpPr>
        <dsp:cNvPr id="0" name=""/>
        <dsp:cNvSpPr/>
      </dsp:nvSpPr>
      <dsp:spPr>
        <a:xfrm>
          <a:off x="756142" y="2159990"/>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84603B8-8250-454A-B734-E99C9CE53A06}">
      <dsp:nvSpPr>
        <dsp:cNvPr id="0" name=""/>
        <dsp:cNvSpPr/>
      </dsp:nvSpPr>
      <dsp:spPr>
        <a:xfrm>
          <a:off x="962784" y="2880117"/>
          <a:ext cx="651954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Ký quỹ phái sinh</a:t>
          </a:r>
        </a:p>
      </dsp:txBody>
      <dsp:txXfrm>
        <a:off x="962784" y="2880117"/>
        <a:ext cx="6519543" cy="442915"/>
      </dsp:txXfrm>
    </dsp:sp>
    <dsp:sp modelId="{039B25EB-F28C-41A7-9E62-A480BD7E9E8A}">
      <dsp:nvSpPr>
        <dsp:cNvPr id="0" name=""/>
        <dsp:cNvSpPr/>
      </dsp:nvSpPr>
      <dsp:spPr>
        <a:xfrm>
          <a:off x="685962" y="2824753"/>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2AC0EB0-AD2A-4F48-9710-D4A0A515629F}">
      <dsp:nvSpPr>
        <dsp:cNvPr id="0" name=""/>
        <dsp:cNvSpPr/>
      </dsp:nvSpPr>
      <dsp:spPr>
        <a:xfrm>
          <a:off x="742984" y="3544392"/>
          <a:ext cx="673934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Phân biệt ký quỹ margin và ký quỹ phái sinh</a:t>
          </a:r>
        </a:p>
      </dsp:txBody>
      <dsp:txXfrm>
        <a:off x="742984" y="3544392"/>
        <a:ext cx="6739343" cy="442915"/>
      </dsp:txXfrm>
    </dsp:sp>
    <dsp:sp modelId="{12FCB569-760C-4FB7-9466-F08E1DCB69CA}">
      <dsp:nvSpPr>
        <dsp:cNvPr id="0" name=""/>
        <dsp:cNvSpPr/>
      </dsp:nvSpPr>
      <dsp:spPr>
        <a:xfrm>
          <a:off x="466162" y="3489028"/>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3264CF-3FE0-414B-AD22-BE3DAF8440B0}">
      <dsp:nvSpPr>
        <dsp:cNvPr id="0" name=""/>
        <dsp:cNvSpPr/>
      </dsp:nvSpPr>
      <dsp:spPr>
        <a:xfrm>
          <a:off x="341884" y="4209154"/>
          <a:ext cx="7140443" cy="44291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51564" tIns="58420" rIns="58420" bIns="58420" numCol="1" spcCol="1270" anchor="ctr" anchorCtr="0">
          <a:noAutofit/>
        </a:bodyPr>
        <a:lstStyle/>
        <a:p>
          <a:pPr marL="0" lvl="0" indent="0" algn="l" defTabSz="1022350">
            <a:lnSpc>
              <a:spcPct val="90000"/>
            </a:lnSpc>
            <a:spcBef>
              <a:spcPct val="0"/>
            </a:spcBef>
            <a:spcAft>
              <a:spcPct val="35000"/>
            </a:spcAft>
            <a:buNone/>
          </a:pPr>
          <a:r>
            <a:rPr lang="en-US" sz="2300" kern="1200"/>
            <a:t>Đóng vị thế</a:t>
          </a:r>
        </a:p>
      </dsp:txBody>
      <dsp:txXfrm>
        <a:off x="341884" y="4209154"/>
        <a:ext cx="7140443" cy="442915"/>
      </dsp:txXfrm>
    </dsp:sp>
    <dsp:sp modelId="{A74A8B02-B160-4D1E-A161-D446B45CAB3C}">
      <dsp:nvSpPr>
        <dsp:cNvPr id="0" name=""/>
        <dsp:cNvSpPr/>
      </dsp:nvSpPr>
      <dsp:spPr>
        <a:xfrm>
          <a:off x="65062" y="4153790"/>
          <a:ext cx="553643" cy="553643"/>
        </a:xfrm>
        <a:prstGeom prst="ellipse">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551DD-9CAF-4165-9704-21E4DD7907FF}">
      <dsp:nvSpPr>
        <dsp:cNvPr id="0" name=""/>
        <dsp:cNvSpPr/>
      </dsp:nvSpPr>
      <dsp:spPr>
        <a:xfrm>
          <a:off x="0" y="43996"/>
          <a:ext cx="5181600" cy="169677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1808" tIns="138176" rIns="241808" bIns="138176" numCol="1" spcCol="1270" anchor="ctr" anchorCtr="0">
          <a:noAutofit/>
        </a:bodyPr>
        <a:lstStyle/>
        <a:p>
          <a:pPr marL="0" lvl="0" indent="0" algn="ctr" defTabSz="1511300">
            <a:lnSpc>
              <a:spcPct val="90000"/>
            </a:lnSpc>
            <a:spcBef>
              <a:spcPct val="0"/>
            </a:spcBef>
            <a:spcAft>
              <a:spcPct val="35000"/>
            </a:spcAft>
            <a:buNone/>
          </a:pPr>
          <a:r>
            <a:rPr lang="en-US" sz="3400" kern="1200" dirty="0" err="1"/>
            <a:t>Chứng</a:t>
          </a:r>
          <a:r>
            <a:rPr lang="en-US" sz="3400" kern="1200" dirty="0"/>
            <a:t> </a:t>
          </a:r>
          <a:r>
            <a:rPr lang="en-US" sz="3400" kern="1200" dirty="0" err="1"/>
            <a:t>khoán</a:t>
          </a:r>
          <a:r>
            <a:rPr lang="en-US" sz="3400" kern="1200" dirty="0"/>
            <a:t> </a:t>
          </a:r>
          <a:r>
            <a:rPr lang="en-US" sz="3400" kern="1200" dirty="0" err="1"/>
            <a:t>phái</a:t>
          </a:r>
          <a:r>
            <a:rPr lang="en-US" sz="3400" kern="1200" dirty="0"/>
            <a:t> </a:t>
          </a:r>
          <a:r>
            <a:rPr lang="en-US" sz="3400" kern="1200" dirty="0" err="1"/>
            <a:t>sinh</a:t>
          </a:r>
          <a:r>
            <a:rPr lang="en-US" sz="3400" kern="1200" dirty="0"/>
            <a:t> </a:t>
          </a:r>
          <a:r>
            <a:rPr lang="en-US" sz="3400" kern="1200" dirty="0" err="1"/>
            <a:t>được</a:t>
          </a:r>
          <a:r>
            <a:rPr lang="en-US" sz="3400" kern="1200" dirty="0"/>
            <a:t> chia </a:t>
          </a:r>
          <a:r>
            <a:rPr lang="en-US" sz="3400" kern="1200" dirty="0" err="1"/>
            <a:t>thành</a:t>
          </a:r>
          <a:r>
            <a:rPr lang="en-US" sz="3400" kern="1200" dirty="0"/>
            <a:t> 04 </a:t>
          </a:r>
          <a:r>
            <a:rPr lang="en-US" sz="3400" kern="1200" dirty="0" err="1"/>
            <a:t>loại</a:t>
          </a:r>
          <a:r>
            <a:rPr lang="en-US" sz="3400" kern="1200" dirty="0"/>
            <a:t> </a:t>
          </a:r>
          <a:r>
            <a:rPr lang="en-US" sz="3400" kern="1200" dirty="0" err="1"/>
            <a:t>chính</a:t>
          </a:r>
          <a:r>
            <a:rPr lang="en-US" sz="3400" kern="1200" dirty="0"/>
            <a:t>:</a:t>
          </a:r>
        </a:p>
      </dsp:txBody>
      <dsp:txXfrm>
        <a:off x="0" y="43996"/>
        <a:ext cx="5181600" cy="1696770"/>
      </dsp:txXfrm>
    </dsp:sp>
    <dsp:sp modelId="{67104CDA-8435-4C6C-9DA7-336596098104}">
      <dsp:nvSpPr>
        <dsp:cNvPr id="0" name=""/>
        <dsp:cNvSpPr/>
      </dsp:nvSpPr>
      <dsp:spPr>
        <a:xfrm>
          <a:off x="0" y="1740766"/>
          <a:ext cx="5181600" cy="2566575"/>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1356" tIns="181356" rIns="241808" bIns="272034" numCol="1" spcCol="1270" anchor="t" anchorCtr="0">
          <a:noAutofit/>
        </a:bodyPr>
        <a:lstStyle/>
        <a:p>
          <a:pPr marL="285750" lvl="1" indent="-285750" algn="l" defTabSz="1511300">
            <a:lnSpc>
              <a:spcPct val="90000"/>
            </a:lnSpc>
            <a:spcBef>
              <a:spcPct val="0"/>
            </a:spcBef>
            <a:spcAft>
              <a:spcPct val="15000"/>
            </a:spcAft>
            <a:buChar char="•"/>
          </a:pPr>
          <a:r>
            <a:rPr lang="en-US" sz="3400" kern="1200"/>
            <a:t>Hợp đồng quyền chọn</a:t>
          </a:r>
        </a:p>
        <a:p>
          <a:pPr marL="285750" lvl="1" indent="-285750" algn="l" defTabSz="1511300">
            <a:lnSpc>
              <a:spcPct val="90000"/>
            </a:lnSpc>
            <a:spcBef>
              <a:spcPct val="0"/>
            </a:spcBef>
            <a:spcAft>
              <a:spcPct val="15000"/>
            </a:spcAft>
            <a:buChar char="•"/>
          </a:pPr>
          <a:r>
            <a:rPr lang="en-US" sz="3400" kern="1200"/>
            <a:t>Hợp đồng tương lai</a:t>
          </a:r>
        </a:p>
        <a:p>
          <a:pPr marL="285750" lvl="1" indent="-285750" algn="l" defTabSz="1511300">
            <a:lnSpc>
              <a:spcPct val="90000"/>
            </a:lnSpc>
            <a:spcBef>
              <a:spcPct val="0"/>
            </a:spcBef>
            <a:spcAft>
              <a:spcPct val="15000"/>
            </a:spcAft>
            <a:buChar char="•"/>
          </a:pPr>
          <a:r>
            <a:rPr lang="en-US" sz="3400" kern="1200"/>
            <a:t>Hợp đồng kỳ hạn</a:t>
          </a:r>
        </a:p>
        <a:p>
          <a:pPr marL="285750" lvl="1" indent="-285750" algn="l" defTabSz="1511300">
            <a:lnSpc>
              <a:spcPct val="90000"/>
            </a:lnSpc>
            <a:spcBef>
              <a:spcPct val="0"/>
            </a:spcBef>
            <a:spcAft>
              <a:spcPct val="15000"/>
            </a:spcAft>
            <a:buChar char="•"/>
          </a:pPr>
          <a:r>
            <a:rPr lang="en-US" sz="3400" kern="1200" dirty="0" err="1"/>
            <a:t>Hợp</a:t>
          </a:r>
          <a:r>
            <a:rPr lang="en-US" sz="3400" kern="1200" dirty="0"/>
            <a:t> </a:t>
          </a:r>
          <a:r>
            <a:rPr lang="en-US" sz="3400" kern="1200" dirty="0" err="1"/>
            <a:t>đồng</a:t>
          </a:r>
          <a:r>
            <a:rPr lang="en-US" sz="3400" kern="1200" dirty="0"/>
            <a:t> </a:t>
          </a:r>
          <a:r>
            <a:rPr lang="en-US" sz="3400" kern="1200" dirty="0" err="1"/>
            <a:t>hoán</a:t>
          </a:r>
          <a:r>
            <a:rPr lang="en-US" sz="3400" kern="1200" dirty="0"/>
            <a:t> </a:t>
          </a:r>
          <a:r>
            <a:rPr lang="en-US" sz="3400" kern="1200" dirty="0" err="1"/>
            <a:t>đổi</a:t>
          </a:r>
          <a:endParaRPr lang="en-US" sz="3400" kern="1200" dirty="0"/>
        </a:p>
      </dsp:txBody>
      <dsp:txXfrm>
        <a:off x="0" y="1740766"/>
        <a:ext cx="5181600" cy="256657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9B2596-976D-46F3-B984-1A49FEAD2664}">
      <dsp:nvSpPr>
        <dsp:cNvPr id="0" name=""/>
        <dsp:cNvSpPr/>
      </dsp:nvSpPr>
      <dsp:spPr>
        <a:xfrm>
          <a:off x="0" y="0"/>
          <a:ext cx="5181600" cy="4351338"/>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txBody>
        <a:bodyPr spcFirstLastPara="0" vert="horz" wrap="square" lIns="118110" tIns="118110" rIns="118110" bIns="118110" numCol="1" spcCol="1270" anchor="ctr" anchorCtr="0">
          <a:noAutofit/>
        </a:bodyPr>
        <a:lstStyle/>
        <a:p>
          <a:pPr marL="0" lvl="0" indent="0" algn="ctr" defTabSz="1377950">
            <a:lnSpc>
              <a:spcPct val="90000"/>
            </a:lnSpc>
            <a:spcBef>
              <a:spcPct val="0"/>
            </a:spcBef>
            <a:spcAft>
              <a:spcPct val="35000"/>
            </a:spcAft>
            <a:buNone/>
          </a:pPr>
          <a:r>
            <a:rPr lang="en-US" sz="3100" kern="1200" dirty="0" err="1"/>
            <a:t>Thị</a:t>
          </a:r>
          <a:r>
            <a:rPr lang="en-US" sz="3100" kern="1200" dirty="0"/>
            <a:t> </a:t>
          </a:r>
          <a:r>
            <a:rPr lang="en-US" sz="3100" kern="1200" dirty="0" err="1"/>
            <a:t>trường</a:t>
          </a:r>
          <a:r>
            <a:rPr lang="en-US" sz="3100" kern="1200" dirty="0"/>
            <a:t> </a:t>
          </a:r>
          <a:r>
            <a:rPr lang="en-US" sz="3100" kern="1200" dirty="0" err="1"/>
            <a:t>phái</a:t>
          </a:r>
          <a:r>
            <a:rPr lang="en-US" sz="3100" kern="1200" dirty="0"/>
            <a:t> </a:t>
          </a:r>
          <a:r>
            <a:rPr lang="en-US" sz="3100" kern="1200" dirty="0" err="1"/>
            <a:t>sinh</a:t>
          </a:r>
          <a:r>
            <a:rPr lang="en-US" sz="3100" kern="1200" dirty="0"/>
            <a:t> </a:t>
          </a:r>
          <a:r>
            <a:rPr lang="en-US" sz="3100" kern="1200" dirty="0" err="1"/>
            <a:t>tại</a:t>
          </a:r>
          <a:r>
            <a:rPr lang="en-US" sz="3100" kern="1200" dirty="0"/>
            <a:t> </a:t>
          </a:r>
          <a:r>
            <a:rPr lang="en-US" sz="3100" kern="1200" dirty="0" err="1"/>
            <a:t>Việt</a:t>
          </a:r>
          <a:r>
            <a:rPr lang="en-US" sz="3100" kern="1200" dirty="0"/>
            <a:t> Nam </a:t>
          </a:r>
          <a:r>
            <a:rPr lang="en-US" sz="3100" kern="1200" dirty="0" err="1"/>
            <a:t>hiện</a:t>
          </a:r>
          <a:r>
            <a:rPr lang="en-US" sz="3100" kern="1200" dirty="0"/>
            <a:t> </a:t>
          </a:r>
          <a:r>
            <a:rPr lang="en-US" sz="3100" kern="1200" dirty="0" err="1"/>
            <a:t>giao</a:t>
          </a:r>
          <a:r>
            <a:rPr lang="en-US" sz="3100" kern="1200" dirty="0"/>
            <a:t> </a:t>
          </a:r>
          <a:r>
            <a:rPr lang="en-US" sz="3100" kern="1200" dirty="0" err="1"/>
            <a:t>dịch</a:t>
          </a:r>
          <a:r>
            <a:rPr lang="en-US" sz="3100" kern="1200" dirty="0"/>
            <a:t> 02 </a:t>
          </a:r>
          <a:r>
            <a:rPr lang="en-US" sz="3100" kern="1200" dirty="0" err="1"/>
            <a:t>loại</a:t>
          </a:r>
          <a:r>
            <a:rPr lang="en-US" sz="3100" kern="1200" dirty="0"/>
            <a:t>: </a:t>
          </a:r>
        </a:p>
      </dsp:txBody>
      <dsp:txXfrm>
        <a:off x="0" y="0"/>
        <a:ext cx="5181600" cy="1305401"/>
      </dsp:txXfrm>
    </dsp:sp>
    <dsp:sp modelId="{C03FA872-6A34-4615-BF48-8E82DE062731}">
      <dsp:nvSpPr>
        <dsp:cNvPr id="0" name=""/>
        <dsp:cNvSpPr/>
      </dsp:nvSpPr>
      <dsp:spPr>
        <a:xfrm>
          <a:off x="518159" y="1306676"/>
          <a:ext cx="4145280"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en-US" sz="3300" b="0" kern="1200" dirty="0" err="1"/>
            <a:t>Hợp</a:t>
          </a:r>
          <a:r>
            <a:rPr lang="en-US" sz="3300" b="0" kern="1200" dirty="0"/>
            <a:t> </a:t>
          </a:r>
          <a:r>
            <a:rPr lang="en-US" sz="3300" b="0" kern="1200" dirty="0" err="1"/>
            <a:t>đồng</a:t>
          </a:r>
          <a:r>
            <a:rPr lang="en-US" sz="3300" b="0" kern="1200" dirty="0"/>
            <a:t> </a:t>
          </a:r>
          <a:r>
            <a:rPr lang="en-US" sz="3300" b="0" kern="1200" dirty="0" err="1"/>
            <a:t>tương</a:t>
          </a:r>
          <a:r>
            <a:rPr lang="en-US" sz="3300" b="0" kern="1200" dirty="0"/>
            <a:t> </a:t>
          </a:r>
          <a:r>
            <a:rPr lang="en-US" sz="3300" b="0" kern="1200" dirty="0" err="1"/>
            <a:t>lai</a:t>
          </a:r>
          <a:r>
            <a:rPr lang="en-US" sz="3300" b="0" kern="1200" dirty="0"/>
            <a:t> </a:t>
          </a:r>
          <a:r>
            <a:rPr lang="en-US" sz="3300" b="0" kern="1200" dirty="0" err="1"/>
            <a:t>chỉ</a:t>
          </a:r>
          <a:r>
            <a:rPr lang="en-US" sz="3300" b="0" kern="1200" dirty="0"/>
            <a:t> </a:t>
          </a:r>
          <a:r>
            <a:rPr lang="en-US" sz="3300" b="0" kern="1200" dirty="0" err="1"/>
            <a:t>số</a:t>
          </a:r>
          <a:r>
            <a:rPr lang="en-US" sz="3300" b="0" kern="1200" dirty="0"/>
            <a:t> </a:t>
          </a:r>
          <a:r>
            <a:rPr lang="en-US" sz="3300" b="0" kern="1200" dirty="0" err="1"/>
            <a:t>cổ</a:t>
          </a:r>
          <a:r>
            <a:rPr lang="en-US" sz="3300" b="0" kern="1200" dirty="0"/>
            <a:t> </a:t>
          </a:r>
          <a:r>
            <a:rPr lang="en-US" sz="3300" b="0" kern="1200" dirty="0" err="1"/>
            <a:t>phiếu</a:t>
          </a:r>
          <a:r>
            <a:rPr lang="en-US" sz="3300" b="0" kern="1200" dirty="0"/>
            <a:t> </a:t>
          </a:r>
        </a:p>
      </dsp:txBody>
      <dsp:txXfrm>
        <a:off x="556586" y="1345103"/>
        <a:ext cx="4068426" cy="1235133"/>
      </dsp:txXfrm>
    </dsp:sp>
    <dsp:sp modelId="{AAAF2C32-B269-4E3D-B569-53FCD54C9323}">
      <dsp:nvSpPr>
        <dsp:cNvPr id="0" name=""/>
        <dsp:cNvSpPr/>
      </dsp:nvSpPr>
      <dsp:spPr>
        <a:xfrm>
          <a:off x="518159" y="2820508"/>
          <a:ext cx="4145280" cy="13119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62865" rIns="83820" bIns="62865" numCol="1" spcCol="1270" anchor="ctr" anchorCtr="0">
          <a:noAutofit/>
        </a:bodyPr>
        <a:lstStyle/>
        <a:p>
          <a:pPr marL="0" lvl="0" indent="0" algn="ctr" defTabSz="1466850">
            <a:lnSpc>
              <a:spcPct val="90000"/>
            </a:lnSpc>
            <a:spcBef>
              <a:spcPct val="0"/>
            </a:spcBef>
            <a:spcAft>
              <a:spcPct val="35000"/>
            </a:spcAft>
            <a:buNone/>
          </a:pPr>
          <a:r>
            <a:rPr lang="en-US" sz="3300" b="0" kern="1200" dirty="0" err="1"/>
            <a:t>Hợp</a:t>
          </a:r>
          <a:r>
            <a:rPr lang="en-US" sz="3300" b="0" kern="1200" dirty="0"/>
            <a:t> </a:t>
          </a:r>
          <a:r>
            <a:rPr lang="en-US" sz="3300" b="0" kern="1200" dirty="0" err="1"/>
            <a:t>đồng</a:t>
          </a:r>
          <a:r>
            <a:rPr lang="en-US" sz="3300" b="0" kern="1200" dirty="0"/>
            <a:t> </a:t>
          </a:r>
          <a:r>
            <a:rPr lang="en-US" sz="3300" b="0" kern="1200" dirty="0" err="1"/>
            <a:t>tương</a:t>
          </a:r>
          <a:r>
            <a:rPr lang="en-US" sz="3300" b="0" kern="1200" dirty="0"/>
            <a:t> </a:t>
          </a:r>
          <a:r>
            <a:rPr lang="en-US" sz="3300" b="0" kern="1200" dirty="0" err="1"/>
            <a:t>lai</a:t>
          </a:r>
          <a:r>
            <a:rPr lang="en-US" sz="3300" b="0" kern="1200" dirty="0"/>
            <a:t> </a:t>
          </a:r>
          <a:r>
            <a:rPr lang="en-US" sz="3300" b="0" kern="1200" dirty="0" err="1"/>
            <a:t>trái</a:t>
          </a:r>
          <a:r>
            <a:rPr lang="en-US" sz="3300" b="0" kern="1200" dirty="0"/>
            <a:t> </a:t>
          </a:r>
          <a:r>
            <a:rPr lang="en-US" sz="3300" b="0" kern="1200" dirty="0" err="1"/>
            <a:t>phiếu</a:t>
          </a:r>
          <a:r>
            <a:rPr lang="en-US" sz="3300" b="0" kern="1200" dirty="0"/>
            <a:t> </a:t>
          </a:r>
          <a:r>
            <a:rPr lang="en-US" sz="3300" b="0" kern="1200" dirty="0" err="1"/>
            <a:t>chính</a:t>
          </a:r>
          <a:r>
            <a:rPr lang="en-US" sz="3300" b="0" kern="1200" dirty="0"/>
            <a:t> </a:t>
          </a:r>
          <a:r>
            <a:rPr lang="en-US" sz="3300" b="0" kern="1200" dirty="0" err="1"/>
            <a:t>phủ</a:t>
          </a:r>
          <a:r>
            <a:rPr lang="en-US" sz="3300" b="0" kern="1200" dirty="0"/>
            <a:t>.</a:t>
          </a:r>
        </a:p>
      </dsp:txBody>
      <dsp:txXfrm>
        <a:off x="556586" y="2858935"/>
        <a:ext cx="4068426" cy="123513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A60E9-04B7-4FF3-A115-57BA120D4DDB}">
      <dsp:nvSpPr>
        <dsp:cNvPr id="0" name=""/>
        <dsp:cNvSpPr/>
      </dsp:nvSpPr>
      <dsp:spPr>
        <a:xfrm>
          <a:off x="0" y="0"/>
          <a:ext cx="10515600" cy="0"/>
        </a:xfrm>
        <a:prstGeom prst="line">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5452746-341A-4AEE-BCBB-21182FEDA708}">
      <dsp:nvSpPr>
        <dsp:cNvPr id="0" name=""/>
        <dsp:cNvSpPr/>
      </dsp:nvSpPr>
      <dsp:spPr>
        <a:xfrm>
          <a:off x="0" y="0"/>
          <a:ext cx="2103120" cy="435133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56210" tIns="156210" rIns="156210" bIns="156210" numCol="1" spcCol="1270" anchor="t" anchorCtr="0">
          <a:noAutofit/>
        </a:bodyPr>
        <a:lstStyle/>
        <a:p>
          <a:pPr marL="0" lvl="0" indent="0" algn="l" defTabSz="1822450">
            <a:lnSpc>
              <a:spcPct val="90000"/>
            </a:lnSpc>
            <a:spcBef>
              <a:spcPct val="0"/>
            </a:spcBef>
            <a:spcAft>
              <a:spcPct val="35000"/>
            </a:spcAft>
            <a:buNone/>
          </a:pPr>
          <a:r>
            <a:rPr lang="en-US" sz="4100" kern="1200" dirty="0" err="1"/>
            <a:t>Khó</a:t>
          </a:r>
          <a:r>
            <a:rPr lang="en-US" sz="4100" kern="1200" dirty="0"/>
            <a:t> </a:t>
          </a:r>
          <a:r>
            <a:rPr lang="en-US" sz="4100" kern="1200" dirty="0" err="1"/>
            <a:t>khăn</a:t>
          </a:r>
          <a:r>
            <a:rPr lang="en-US" sz="4100" kern="1200" dirty="0"/>
            <a:t> </a:t>
          </a:r>
          <a:r>
            <a:rPr lang="en-US" sz="4100" kern="1200" dirty="0" err="1"/>
            <a:t>khi</a:t>
          </a:r>
          <a:r>
            <a:rPr lang="en-US" sz="4100" kern="1200" dirty="0"/>
            <a:t> </a:t>
          </a:r>
          <a:r>
            <a:rPr lang="en-US" sz="4100" kern="1200" dirty="0" err="1"/>
            <a:t>giao</a:t>
          </a:r>
          <a:r>
            <a:rPr lang="en-US" sz="4100" kern="1200" dirty="0"/>
            <a:t> </a:t>
          </a:r>
          <a:r>
            <a:rPr lang="en-US" sz="4100" kern="1200" dirty="0" err="1"/>
            <a:t>dịch</a:t>
          </a:r>
          <a:r>
            <a:rPr lang="en-US" sz="4100" kern="1200" dirty="0"/>
            <a:t> </a:t>
          </a:r>
          <a:r>
            <a:rPr lang="en-US" sz="4100" kern="1200" dirty="0" err="1"/>
            <a:t>trên</a:t>
          </a:r>
          <a:r>
            <a:rPr lang="en-US" sz="4100" kern="1200" dirty="0"/>
            <a:t> </a:t>
          </a:r>
          <a:r>
            <a:rPr lang="en-US" sz="4100" kern="1200" dirty="0" err="1"/>
            <a:t>Cơ</a:t>
          </a:r>
          <a:r>
            <a:rPr lang="en-US" sz="4100" kern="1200" dirty="0"/>
            <a:t> </a:t>
          </a:r>
          <a:r>
            <a:rPr lang="en-US" sz="4100" kern="1200" dirty="0" err="1"/>
            <a:t>sở</a:t>
          </a:r>
          <a:endParaRPr lang="en-US" sz="4100" kern="1200" dirty="0"/>
        </a:p>
      </dsp:txBody>
      <dsp:txXfrm>
        <a:off x="0" y="0"/>
        <a:ext cx="2103120" cy="4351338"/>
      </dsp:txXfrm>
    </dsp:sp>
    <dsp:sp modelId="{6B9944DF-642F-4C2E-958A-8AD8A7B7D363}">
      <dsp:nvSpPr>
        <dsp:cNvPr id="0" name=""/>
        <dsp:cNvSpPr/>
      </dsp:nvSpPr>
      <dsp:spPr>
        <a:xfrm>
          <a:off x="2260854" y="41006"/>
          <a:ext cx="8254746" cy="82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err="1"/>
            <a:t>Thị</a:t>
          </a:r>
          <a:r>
            <a:rPr lang="en-US" sz="2300" kern="1200" dirty="0"/>
            <a:t> </a:t>
          </a:r>
          <a:r>
            <a:rPr lang="en-US" sz="2300" kern="1200" dirty="0" err="1"/>
            <a:t>trường</a:t>
          </a:r>
          <a:r>
            <a:rPr lang="en-US" sz="2300" kern="1200" dirty="0"/>
            <a:t> </a:t>
          </a:r>
          <a:r>
            <a:rPr lang="en-US" sz="2300" kern="1200" dirty="0" err="1"/>
            <a:t>tăng</a:t>
          </a:r>
          <a:r>
            <a:rPr lang="en-US" sz="2300" kern="1200" dirty="0"/>
            <a:t> </a:t>
          </a:r>
          <a:r>
            <a:rPr lang="en-US" sz="2300" kern="1200" dirty="0" err="1"/>
            <a:t>nhưng</a:t>
          </a:r>
          <a:r>
            <a:rPr lang="en-US" sz="2300" kern="1200" dirty="0"/>
            <a:t> </a:t>
          </a:r>
          <a:r>
            <a:rPr lang="en-US" sz="2300" kern="1200" dirty="0" err="1"/>
            <a:t>danh</a:t>
          </a:r>
          <a:r>
            <a:rPr lang="en-US" sz="2300" kern="1200" dirty="0"/>
            <a:t> </a:t>
          </a:r>
          <a:r>
            <a:rPr lang="en-US" sz="2300" kern="1200" dirty="0" err="1"/>
            <a:t>mục</a:t>
          </a:r>
          <a:r>
            <a:rPr lang="en-US" sz="2300" kern="1200" dirty="0"/>
            <a:t> </a:t>
          </a:r>
          <a:r>
            <a:rPr lang="en-US" sz="2300" kern="1200" dirty="0" err="1"/>
            <a:t>không</a:t>
          </a:r>
          <a:r>
            <a:rPr lang="en-US" sz="2300" kern="1200" dirty="0"/>
            <a:t> </a:t>
          </a:r>
          <a:r>
            <a:rPr lang="en-US" sz="2300" kern="1200" dirty="0" err="1"/>
            <a:t>sinh</a:t>
          </a:r>
          <a:r>
            <a:rPr lang="en-US" sz="2300" kern="1200" dirty="0"/>
            <a:t> </a:t>
          </a:r>
          <a:r>
            <a:rPr lang="en-US" sz="2300" kern="1200" dirty="0" err="1"/>
            <a:t>lời</a:t>
          </a:r>
          <a:endParaRPr lang="en-US" sz="2300" kern="1200" dirty="0"/>
        </a:p>
      </dsp:txBody>
      <dsp:txXfrm>
        <a:off x="2260854" y="41006"/>
        <a:ext cx="8254746" cy="820125"/>
      </dsp:txXfrm>
    </dsp:sp>
    <dsp:sp modelId="{567C33C5-D41A-452A-862D-C82380102B85}">
      <dsp:nvSpPr>
        <dsp:cNvPr id="0" name=""/>
        <dsp:cNvSpPr/>
      </dsp:nvSpPr>
      <dsp:spPr>
        <a:xfrm>
          <a:off x="2103120" y="861131"/>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A01E9A-2772-4F7F-AE67-496C53A90789}">
      <dsp:nvSpPr>
        <dsp:cNvPr id="0" name=""/>
        <dsp:cNvSpPr/>
      </dsp:nvSpPr>
      <dsp:spPr>
        <a:xfrm>
          <a:off x="2260854" y="902137"/>
          <a:ext cx="8254746" cy="82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vi-VN" sz="2300" kern="1200" dirty="0"/>
            <a:t>Khó khăn trong lựa chọn mã, </a:t>
          </a:r>
          <a:r>
            <a:rPr lang="en-US" sz="2300" kern="1200" dirty="0" err="1"/>
            <a:t>khó</a:t>
          </a:r>
          <a:r>
            <a:rPr lang="en-US" sz="2300" kern="1200" dirty="0"/>
            <a:t> khan </a:t>
          </a:r>
          <a:r>
            <a:rPr lang="en-US" sz="2300" kern="1200" dirty="0" err="1"/>
            <a:t>trong</a:t>
          </a:r>
          <a:r>
            <a:rPr lang="en-US" sz="2300" kern="1200" dirty="0"/>
            <a:t> </a:t>
          </a:r>
          <a:r>
            <a:rPr lang="vi-VN" sz="2300" kern="1200" dirty="0"/>
            <a:t>theo dõi </a:t>
          </a:r>
          <a:r>
            <a:rPr lang="en-US" sz="2300" kern="1200" dirty="0" err="1"/>
            <a:t>nhiều</a:t>
          </a:r>
          <a:r>
            <a:rPr lang="en-US" sz="2300" kern="1200" dirty="0"/>
            <a:t> </a:t>
          </a:r>
          <a:r>
            <a:rPr lang="en-US" sz="2300" kern="1200" dirty="0" err="1"/>
            <a:t>mã</a:t>
          </a:r>
          <a:endParaRPr lang="en-US" sz="2300" kern="1200" dirty="0"/>
        </a:p>
      </dsp:txBody>
      <dsp:txXfrm>
        <a:off x="2260854" y="902137"/>
        <a:ext cx="8254746" cy="820125"/>
      </dsp:txXfrm>
    </dsp:sp>
    <dsp:sp modelId="{2522C6B1-A52F-4AF0-89C3-10637D2F1B1D}">
      <dsp:nvSpPr>
        <dsp:cNvPr id="0" name=""/>
        <dsp:cNvSpPr/>
      </dsp:nvSpPr>
      <dsp:spPr>
        <a:xfrm>
          <a:off x="2103120" y="1722262"/>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8507F1-1484-4B53-9F3B-F43313537AD9}">
      <dsp:nvSpPr>
        <dsp:cNvPr id="0" name=""/>
        <dsp:cNvSpPr/>
      </dsp:nvSpPr>
      <dsp:spPr>
        <a:xfrm>
          <a:off x="2260854" y="1763269"/>
          <a:ext cx="8254746" cy="82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vi-VN" sz="2300" kern="1200" dirty="0"/>
            <a:t>Cơ chế giao dịch T+</a:t>
          </a:r>
          <a:r>
            <a:rPr lang="en-US" sz="2300" kern="1200" dirty="0"/>
            <a:t>2</a:t>
          </a:r>
        </a:p>
      </dsp:txBody>
      <dsp:txXfrm>
        <a:off x="2260854" y="1763269"/>
        <a:ext cx="8254746" cy="820125"/>
      </dsp:txXfrm>
    </dsp:sp>
    <dsp:sp modelId="{4CCA13C1-C173-4D8A-BB9A-F9FBFC0AE517}">
      <dsp:nvSpPr>
        <dsp:cNvPr id="0" name=""/>
        <dsp:cNvSpPr/>
      </dsp:nvSpPr>
      <dsp:spPr>
        <a:xfrm>
          <a:off x="2103120" y="2583394"/>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2F839A0-895D-4241-8D0C-C0C7E4E7C82D}">
      <dsp:nvSpPr>
        <dsp:cNvPr id="0" name=""/>
        <dsp:cNvSpPr/>
      </dsp:nvSpPr>
      <dsp:spPr>
        <a:xfrm>
          <a:off x="2260854" y="2624400"/>
          <a:ext cx="8254746" cy="82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vi-VN" sz="2300" kern="1200" dirty="0"/>
            <a:t>Không có khả năng sinh lời khi thị trường giảm điểm</a:t>
          </a:r>
          <a:endParaRPr lang="en-US" sz="2300" kern="1200" dirty="0"/>
        </a:p>
      </dsp:txBody>
      <dsp:txXfrm>
        <a:off x="2260854" y="2624400"/>
        <a:ext cx="8254746" cy="820125"/>
      </dsp:txXfrm>
    </dsp:sp>
    <dsp:sp modelId="{28D2F7D9-77AA-467A-A835-6945B8D271D2}">
      <dsp:nvSpPr>
        <dsp:cNvPr id="0" name=""/>
        <dsp:cNvSpPr/>
      </dsp:nvSpPr>
      <dsp:spPr>
        <a:xfrm>
          <a:off x="2103120" y="3444525"/>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D988EA3-30BE-43B0-86A3-BC9F6D282E6C}">
      <dsp:nvSpPr>
        <dsp:cNvPr id="0" name=""/>
        <dsp:cNvSpPr/>
      </dsp:nvSpPr>
      <dsp:spPr>
        <a:xfrm>
          <a:off x="2260854" y="3485532"/>
          <a:ext cx="8254746" cy="820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7630" tIns="87630" rIns="87630" bIns="87630" numCol="1" spcCol="1270" anchor="t" anchorCtr="0">
          <a:noAutofit/>
        </a:bodyPr>
        <a:lstStyle/>
        <a:p>
          <a:pPr marL="0" lvl="0" indent="0" algn="l" defTabSz="1022350">
            <a:lnSpc>
              <a:spcPct val="90000"/>
            </a:lnSpc>
            <a:spcBef>
              <a:spcPct val="0"/>
            </a:spcBef>
            <a:spcAft>
              <a:spcPct val="35000"/>
            </a:spcAft>
            <a:buNone/>
          </a:pPr>
          <a:r>
            <a:rPr lang="en-US" sz="2300" kern="1200" dirty="0" err="1"/>
            <a:t>Không</a:t>
          </a:r>
          <a:r>
            <a:rPr lang="en-US" sz="2300" kern="1200" dirty="0"/>
            <a:t> </a:t>
          </a:r>
          <a:r>
            <a:rPr lang="en-US" sz="2300" kern="1200" dirty="0" err="1"/>
            <a:t>đủ</a:t>
          </a:r>
          <a:r>
            <a:rPr lang="en-US" sz="2300" kern="1200" dirty="0"/>
            <a:t> </a:t>
          </a:r>
          <a:r>
            <a:rPr lang="en-US" sz="2300" kern="1200" dirty="0" err="1"/>
            <a:t>vốn</a:t>
          </a:r>
          <a:endParaRPr lang="en-US" sz="2300" kern="1200" dirty="0"/>
        </a:p>
      </dsp:txBody>
      <dsp:txXfrm>
        <a:off x="2260854" y="3485532"/>
        <a:ext cx="8254746" cy="820125"/>
      </dsp:txXfrm>
    </dsp:sp>
    <dsp:sp modelId="{EC07366C-F529-4DC6-84B7-587ED6B6CDF8}">
      <dsp:nvSpPr>
        <dsp:cNvPr id="0" name=""/>
        <dsp:cNvSpPr/>
      </dsp:nvSpPr>
      <dsp:spPr>
        <a:xfrm>
          <a:off x="2103120" y="4305657"/>
          <a:ext cx="8412480" cy="0"/>
        </a:xfrm>
        <a:prstGeom prst="line">
          <a:avLst/>
        </a:prstGeom>
        <a:solidFill>
          <a:schemeClr val="accent1">
            <a:hueOff val="0"/>
            <a:satOff val="0"/>
            <a:lumOff val="0"/>
            <a:alphaOff val="0"/>
          </a:schemeClr>
        </a:solidFill>
        <a:ln w="12700" cap="flat" cmpd="sng" algn="ctr">
          <a:solidFill>
            <a:schemeClr val="accent1">
              <a:tint val="5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053B2C-8F5C-47DC-A9D3-0DAE272508E9}">
      <dsp:nvSpPr>
        <dsp:cNvPr id="0" name=""/>
        <dsp:cNvSpPr/>
      </dsp:nvSpPr>
      <dsp:spPr>
        <a:xfrm>
          <a:off x="0" y="0"/>
          <a:ext cx="10515600" cy="1958102"/>
        </a:xfrm>
        <a:prstGeom prst="roundRect">
          <a:avLst>
            <a:gd name="adj" fmla="val 10000"/>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5E508FF-0D44-4C43-975C-2375B4462AE1}">
      <dsp:nvSpPr>
        <dsp:cNvPr id="0" name=""/>
        <dsp:cNvSpPr/>
      </dsp:nvSpPr>
      <dsp:spPr>
        <a:xfrm>
          <a:off x="318846" y="261080"/>
          <a:ext cx="1829242" cy="1435941"/>
        </a:xfrm>
        <a:prstGeom prst="roundRect">
          <a:avLst>
            <a:gd name="adj" fmla="val 10000"/>
          </a:avLst>
        </a:prstGeom>
        <a:blipFill rotWithShape="1">
          <a:blip xmlns:r="http://schemas.openxmlformats.org/officeDocument/2006/relationships" r:embed="rId1" cstate="print">
            <a:extLst>
              <a:ext uri="{28A0092B-C50C-407E-A947-70E740481C1C}">
                <a14:useLocalDpi xmlns:a14="http://schemas.microsoft.com/office/drawing/2010/main" val="0"/>
              </a:ext>
            </a:extLst>
          </a:blip>
          <a:srcRect/>
          <a:stretch>
            <a:fillRect t="-6000" b="-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EF61E6B-5414-4477-B9CA-0EEFF2AF3ECB}">
      <dsp:nvSpPr>
        <dsp:cNvPr id="0" name=""/>
        <dsp:cNvSpPr/>
      </dsp:nvSpPr>
      <dsp:spPr>
        <a:xfrm rot="10800000">
          <a:off x="318846" y="1958102"/>
          <a:ext cx="1829242"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n-US" sz="1600" kern="1200" dirty="0" err="1"/>
            <a:t>Cơ</a:t>
          </a:r>
          <a:r>
            <a:rPr lang="en-US" sz="1600" kern="1200" dirty="0"/>
            <a:t> </a:t>
          </a:r>
          <a:r>
            <a:rPr lang="en-US" sz="1600" kern="1200" dirty="0" err="1"/>
            <a:t>hội</a:t>
          </a:r>
          <a:r>
            <a:rPr lang="en-US" sz="1600" kern="1200" dirty="0"/>
            <a:t> </a:t>
          </a:r>
          <a:r>
            <a:rPr lang="en-US" sz="1600" kern="1200" dirty="0" err="1"/>
            <a:t>sinh</a:t>
          </a:r>
          <a:r>
            <a:rPr lang="en-US" sz="1600" kern="1200" dirty="0"/>
            <a:t> </a:t>
          </a:r>
          <a:r>
            <a:rPr lang="en-US" sz="1600" kern="1200" dirty="0" err="1"/>
            <a:t>lời</a:t>
          </a:r>
          <a:r>
            <a:rPr lang="en-US" sz="1600" kern="1200" dirty="0"/>
            <a:t> </a:t>
          </a:r>
          <a:r>
            <a:rPr lang="en-US" sz="1600" kern="1200" dirty="0" err="1"/>
            <a:t>khi</a:t>
          </a:r>
          <a:r>
            <a:rPr lang="en-US" sz="1600" kern="1200" dirty="0"/>
            <a:t> </a:t>
          </a:r>
          <a:r>
            <a:rPr lang="en-US" sz="1600" kern="1200" dirty="0" err="1"/>
            <a:t>thị</a:t>
          </a:r>
          <a:r>
            <a:rPr lang="en-US" sz="1600" kern="1200" dirty="0"/>
            <a:t> </a:t>
          </a:r>
          <a:r>
            <a:rPr lang="en-US" sz="1600" kern="1200" dirty="0" err="1"/>
            <a:t>trường</a:t>
          </a:r>
          <a:r>
            <a:rPr lang="en-US" sz="1600" kern="1200" dirty="0"/>
            <a:t> </a:t>
          </a:r>
          <a:r>
            <a:rPr lang="en-US" sz="1600" kern="1200" dirty="0" err="1"/>
            <a:t>giảm</a:t>
          </a:r>
          <a:r>
            <a:rPr lang="en-US" sz="1600" kern="1200" dirty="0"/>
            <a:t> </a:t>
          </a:r>
          <a:r>
            <a:rPr lang="en-US" sz="1600" kern="1200" dirty="0" err="1"/>
            <a:t>điểm</a:t>
          </a:r>
          <a:endParaRPr lang="en-US" sz="1600" kern="1200" dirty="0"/>
        </a:p>
        <a:p>
          <a:pPr marL="0" lvl="0" indent="0" algn="ctr" defTabSz="711200">
            <a:lnSpc>
              <a:spcPct val="90000"/>
            </a:lnSpc>
            <a:spcBef>
              <a:spcPct val="0"/>
            </a:spcBef>
            <a:spcAft>
              <a:spcPct val="35000"/>
            </a:spcAft>
            <a:buNone/>
          </a:pPr>
          <a:r>
            <a:rPr lang="en-US" sz="1600" kern="1200" dirty="0" err="1"/>
            <a:t>Công</a:t>
          </a:r>
          <a:r>
            <a:rPr lang="en-US" sz="1600" kern="1200" dirty="0"/>
            <a:t> </a:t>
          </a:r>
          <a:r>
            <a:rPr lang="en-US" sz="1600" kern="1200" dirty="0" err="1"/>
            <a:t>cụ</a:t>
          </a:r>
          <a:r>
            <a:rPr lang="en-US" sz="1600" kern="1200" dirty="0"/>
            <a:t> </a:t>
          </a:r>
          <a:r>
            <a:rPr lang="en-US" sz="1600" kern="1200" dirty="0" err="1"/>
            <a:t>để</a:t>
          </a:r>
          <a:r>
            <a:rPr lang="en-US" sz="1600" kern="1200" dirty="0"/>
            <a:t> </a:t>
          </a:r>
          <a:r>
            <a:rPr lang="en-US" sz="1600" kern="1200" dirty="0" err="1"/>
            <a:t>phòng</a:t>
          </a:r>
          <a:r>
            <a:rPr lang="en-US" sz="1600" kern="1200" dirty="0"/>
            <a:t> </a:t>
          </a:r>
          <a:r>
            <a:rPr lang="en-US" sz="1600" kern="1200" dirty="0" err="1"/>
            <a:t>vệ</a:t>
          </a:r>
          <a:r>
            <a:rPr lang="en-US" sz="1600" kern="1200" dirty="0"/>
            <a:t> </a:t>
          </a:r>
          <a:r>
            <a:rPr lang="en-US" sz="1600" kern="1200" dirty="0" err="1"/>
            <a:t>rủi</a:t>
          </a:r>
          <a:r>
            <a:rPr lang="en-US" sz="1600" kern="1200" dirty="0"/>
            <a:t> </a:t>
          </a:r>
          <a:r>
            <a:rPr lang="en-US" sz="1600" kern="1200" dirty="0" err="1"/>
            <a:t>ro</a:t>
          </a:r>
          <a:r>
            <a:rPr lang="en-US" sz="1600" kern="1200" dirty="0"/>
            <a:t>, </a:t>
          </a:r>
          <a:r>
            <a:rPr lang="en-US" sz="1600" kern="1200" dirty="0" err="1"/>
            <a:t>đầu</a:t>
          </a:r>
          <a:r>
            <a:rPr lang="en-US" sz="1600" kern="1200" dirty="0"/>
            <a:t> </a:t>
          </a:r>
          <a:r>
            <a:rPr lang="en-US" sz="1600" kern="1200" dirty="0" err="1"/>
            <a:t>cơ</a:t>
          </a:r>
          <a:r>
            <a:rPr lang="en-US" sz="1600" kern="1200" dirty="0"/>
            <a:t> </a:t>
          </a:r>
          <a:r>
            <a:rPr lang="en-US" sz="1600" kern="1200" dirty="0" err="1"/>
            <a:t>và</a:t>
          </a:r>
          <a:r>
            <a:rPr lang="en-US" sz="1600" kern="1200" dirty="0"/>
            <a:t> </a:t>
          </a:r>
          <a:r>
            <a:rPr lang="en-US" sz="1600" kern="1200" dirty="0" err="1"/>
            <a:t>đầu</a:t>
          </a:r>
          <a:r>
            <a:rPr lang="en-US" sz="1600" kern="1200" dirty="0"/>
            <a:t> </a:t>
          </a:r>
          <a:r>
            <a:rPr lang="en-US" sz="1600" kern="1200" dirty="0" err="1"/>
            <a:t>tư</a:t>
          </a:r>
          <a:r>
            <a:rPr lang="en-US" sz="1600" kern="1200" dirty="0"/>
            <a:t> </a:t>
          </a:r>
          <a:r>
            <a:rPr lang="en-US" sz="1600" kern="1200" dirty="0" err="1"/>
            <a:t>chênh</a:t>
          </a:r>
          <a:r>
            <a:rPr lang="en-US" sz="1600" kern="1200" dirty="0"/>
            <a:t> </a:t>
          </a:r>
          <a:r>
            <a:rPr lang="en-US" sz="1600" kern="1200" dirty="0" err="1"/>
            <a:t>lệch</a:t>
          </a:r>
          <a:r>
            <a:rPr lang="en-US" sz="1600" kern="1200" dirty="0"/>
            <a:t> </a:t>
          </a:r>
          <a:r>
            <a:rPr lang="en-US" sz="1600" kern="1200" dirty="0" err="1"/>
            <a:t>giá</a:t>
          </a:r>
          <a:r>
            <a:rPr lang="en-US" sz="1600" kern="1200" dirty="0"/>
            <a:t>. </a:t>
          </a:r>
        </a:p>
      </dsp:txBody>
      <dsp:txXfrm rot="10800000">
        <a:off x="375102" y="1958102"/>
        <a:ext cx="1716730" cy="2336979"/>
      </dsp:txXfrm>
    </dsp:sp>
    <dsp:sp modelId="{EEADC043-FC13-42A9-9DD8-16A85DBD905C}">
      <dsp:nvSpPr>
        <dsp:cNvPr id="0" name=""/>
        <dsp:cNvSpPr/>
      </dsp:nvSpPr>
      <dsp:spPr>
        <a:xfrm>
          <a:off x="2331012" y="261080"/>
          <a:ext cx="1829242" cy="1435941"/>
        </a:xfrm>
        <a:prstGeom prst="roundRect">
          <a:avLst>
            <a:gd name="adj" fmla="val 10000"/>
          </a:avLst>
        </a:prstGeom>
        <a:blipFill rotWithShape="1">
          <a:blip xmlns:r="http://schemas.openxmlformats.org/officeDocument/2006/relationships" r:embed="rId2" cstate="print">
            <a:extLst>
              <a:ext uri="{28A0092B-C50C-407E-A947-70E740481C1C}">
                <a14:useLocalDpi xmlns:a14="http://schemas.microsoft.com/office/drawing/2010/main" val="0"/>
              </a:ext>
            </a:extLst>
          </a:blip>
          <a:srcRect/>
          <a:stretch>
            <a:fillRect t="-3000" b="-3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953C5EA-DA99-4E94-A3DB-666452395941}">
      <dsp:nvSpPr>
        <dsp:cNvPr id="0" name=""/>
        <dsp:cNvSpPr/>
      </dsp:nvSpPr>
      <dsp:spPr>
        <a:xfrm rot="10800000">
          <a:off x="2331012" y="1958102"/>
          <a:ext cx="1829242"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n-US" sz="1600" kern="1200"/>
            <a:t>Tổng số lượng HĐTL lưu hành không bị giới hạn </a:t>
          </a:r>
        </a:p>
      </dsp:txBody>
      <dsp:txXfrm rot="10800000">
        <a:off x="2387268" y="1958102"/>
        <a:ext cx="1716730" cy="2336979"/>
      </dsp:txXfrm>
    </dsp:sp>
    <dsp:sp modelId="{674A3816-98EB-4E25-9758-113982A21E7E}">
      <dsp:nvSpPr>
        <dsp:cNvPr id="0" name=""/>
        <dsp:cNvSpPr/>
      </dsp:nvSpPr>
      <dsp:spPr>
        <a:xfrm>
          <a:off x="4343178" y="261080"/>
          <a:ext cx="1829242" cy="1435941"/>
        </a:xfrm>
        <a:prstGeom prst="roundRect">
          <a:avLst>
            <a:gd name="adj" fmla="val 10000"/>
          </a:avLst>
        </a:prstGeom>
        <a:blipFill rotWithShape="1">
          <a:blip xmlns:r="http://schemas.openxmlformats.org/officeDocument/2006/relationships" r:embed="rId3" cstate="print">
            <a:extLst>
              <a:ext uri="{28A0092B-C50C-407E-A947-70E740481C1C}">
                <a14:useLocalDpi xmlns:a14="http://schemas.microsoft.com/office/drawing/2010/main" val="0"/>
              </a:ext>
            </a:extLst>
          </a:blip>
          <a:srcRect/>
          <a:stretch>
            <a:fillRect t="-8000" b="-8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F39CDB9-56A4-431F-98CD-CB1967F761D7}">
      <dsp:nvSpPr>
        <dsp:cNvPr id="0" name=""/>
        <dsp:cNvSpPr/>
      </dsp:nvSpPr>
      <dsp:spPr>
        <a:xfrm rot="10800000">
          <a:off x="4343178" y="1958102"/>
          <a:ext cx="1829242"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n-US" sz="1600" kern="1200" dirty="0" err="1"/>
            <a:t>Nhà</a:t>
          </a:r>
          <a:r>
            <a:rPr lang="en-US" sz="1600" kern="1200" dirty="0"/>
            <a:t> </a:t>
          </a:r>
          <a:r>
            <a:rPr lang="en-US" sz="1600" kern="1200" dirty="0" err="1"/>
            <a:t>đầu</a:t>
          </a:r>
          <a:r>
            <a:rPr lang="en-US" sz="1600" kern="1200" dirty="0"/>
            <a:t> </a:t>
          </a:r>
          <a:r>
            <a:rPr lang="en-US" sz="1600" kern="1200" dirty="0" err="1"/>
            <a:t>tư</a:t>
          </a:r>
          <a:r>
            <a:rPr lang="en-US" sz="1600" kern="1200" dirty="0"/>
            <a:t> </a:t>
          </a:r>
          <a:r>
            <a:rPr lang="en-US" sz="1600" kern="1200" dirty="0" err="1"/>
            <a:t>có</a:t>
          </a:r>
          <a:r>
            <a:rPr lang="en-US" sz="1600" kern="1200" dirty="0"/>
            <a:t> </a:t>
          </a:r>
          <a:r>
            <a:rPr lang="en-US" sz="1600" kern="1200" dirty="0" err="1"/>
            <a:t>thể</a:t>
          </a:r>
          <a:r>
            <a:rPr lang="en-US" sz="1600" kern="1200" dirty="0"/>
            <a:t> </a:t>
          </a:r>
          <a:r>
            <a:rPr lang="en-US" sz="1600" kern="1200" dirty="0" err="1"/>
            <a:t>tham</a:t>
          </a:r>
          <a:r>
            <a:rPr lang="en-US" sz="1600" kern="1200" dirty="0"/>
            <a:t> </a:t>
          </a:r>
          <a:r>
            <a:rPr lang="en-US" sz="1600" kern="1200" dirty="0" err="1"/>
            <a:t>gia</a:t>
          </a:r>
          <a:r>
            <a:rPr lang="en-US" sz="1600" kern="1200" dirty="0"/>
            <a:t> </a:t>
          </a:r>
          <a:r>
            <a:rPr lang="en-US" sz="1600" kern="1200" dirty="0" err="1"/>
            <a:t>vị</a:t>
          </a:r>
          <a:r>
            <a:rPr lang="en-US" sz="1600" kern="1200" dirty="0"/>
            <a:t> </a:t>
          </a:r>
          <a:r>
            <a:rPr lang="en-US" sz="1600" kern="1200" dirty="0" err="1"/>
            <a:t>thế</a:t>
          </a:r>
          <a:r>
            <a:rPr lang="en-US" sz="1600" kern="1200" dirty="0"/>
            <a:t> </a:t>
          </a:r>
          <a:r>
            <a:rPr lang="en-US" sz="1600" kern="1200" dirty="0" err="1"/>
            <a:t>bán</a:t>
          </a:r>
          <a:r>
            <a:rPr lang="en-US" sz="1600" kern="1200" dirty="0"/>
            <a:t> HĐTL </a:t>
          </a:r>
          <a:r>
            <a:rPr lang="en-US" sz="1600" kern="1200" dirty="0" err="1"/>
            <a:t>mà</a:t>
          </a:r>
          <a:r>
            <a:rPr lang="en-US" sz="1600" kern="1200" dirty="0"/>
            <a:t> </a:t>
          </a:r>
          <a:r>
            <a:rPr lang="en-US" sz="1600" kern="1200" dirty="0" err="1"/>
            <a:t>không</a:t>
          </a:r>
          <a:r>
            <a:rPr lang="en-US" sz="1600" kern="1200" dirty="0"/>
            <a:t> </a:t>
          </a:r>
          <a:r>
            <a:rPr lang="en-US" sz="1600" kern="1200" dirty="0" err="1"/>
            <a:t>cần</a:t>
          </a:r>
          <a:r>
            <a:rPr lang="en-US" sz="1600" kern="1200" dirty="0"/>
            <a:t> </a:t>
          </a:r>
          <a:r>
            <a:rPr lang="en-US" sz="1600" kern="1200" dirty="0" err="1"/>
            <a:t>phải</a:t>
          </a:r>
          <a:r>
            <a:rPr lang="en-US" sz="1600" kern="1200" dirty="0"/>
            <a:t> </a:t>
          </a:r>
          <a:r>
            <a:rPr lang="en-US" sz="1600" kern="1200" dirty="0" err="1"/>
            <a:t>sở</a:t>
          </a:r>
          <a:r>
            <a:rPr lang="en-US" sz="1600" kern="1200" dirty="0"/>
            <a:t> </a:t>
          </a:r>
          <a:r>
            <a:rPr lang="en-US" sz="1600" kern="1200" dirty="0" err="1"/>
            <a:t>hữu</a:t>
          </a:r>
          <a:r>
            <a:rPr lang="en-US" sz="1600" kern="1200" dirty="0"/>
            <a:t> </a:t>
          </a:r>
          <a:r>
            <a:rPr lang="en-US" sz="1600" kern="1200" dirty="0" err="1"/>
            <a:t>tài</a:t>
          </a:r>
          <a:r>
            <a:rPr lang="en-US" sz="1600" kern="1200" dirty="0"/>
            <a:t> </a:t>
          </a:r>
          <a:r>
            <a:rPr lang="en-US" sz="1600" kern="1200" dirty="0" err="1"/>
            <a:t>sản</a:t>
          </a:r>
          <a:r>
            <a:rPr lang="en-US" sz="1600" kern="1200" dirty="0"/>
            <a:t> </a:t>
          </a:r>
          <a:r>
            <a:rPr lang="en-US" sz="1600" kern="1200" dirty="0" err="1"/>
            <a:t>cơ</a:t>
          </a:r>
          <a:r>
            <a:rPr lang="en-US" sz="1600" kern="1200" dirty="0"/>
            <a:t> </a:t>
          </a:r>
          <a:r>
            <a:rPr lang="en-US" sz="1600" kern="1200" dirty="0" err="1"/>
            <a:t>sở</a:t>
          </a:r>
          <a:r>
            <a:rPr lang="en-US" sz="1600" kern="1200" dirty="0"/>
            <a:t> </a:t>
          </a:r>
          <a:r>
            <a:rPr lang="en-US" sz="1600" kern="1200" dirty="0" err="1"/>
            <a:t>của</a:t>
          </a:r>
          <a:r>
            <a:rPr lang="en-US" sz="1600" kern="1200" dirty="0"/>
            <a:t> </a:t>
          </a:r>
          <a:r>
            <a:rPr lang="en-US" sz="1600" kern="1200" dirty="0" err="1"/>
            <a:t>hợp</a:t>
          </a:r>
          <a:r>
            <a:rPr lang="en-US" sz="1600" kern="1200" dirty="0"/>
            <a:t> </a:t>
          </a:r>
          <a:r>
            <a:rPr lang="en-US" sz="1600" kern="1200" dirty="0" err="1"/>
            <a:t>đồng</a:t>
          </a:r>
          <a:r>
            <a:rPr lang="en-US" sz="1600" kern="1200" dirty="0"/>
            <a:t> (Short Sell)</a:t>
          </a:r>
        </a:p>
      </dsp:txBody>
      <dsp:txXfrm rot="10800000">
        <a:off x="4399434" y="1958102"/>
        <a:ext cx="1716730" cy="2336979"/>
      </dsp:txXfrm>
    </dsp:sp>
    <dsp:sp modelId="{8A1016DD-6228-4EFD-BB04-51E098ECA71A}">
      <dsp:nvSpPr>
        <dsp:cNvPr id="0" name=""/>
        <dsp:cNvSpPr/>
      </dsp:nvSpPr>
      <dsp:spPr>
        <a:xfrm>
          <a:off x="6355345" y="261080"/>
          <a:ext cx="1829242" cy="1435941"/>
        </a:xfrm>
        <a:prstGeom prst="roundRect">
          <a:avLst>
            <a:gd name="adj" fmla="val 10000"/>
          </a:avLst>
        </a:prstGeom>
        <a:blipFill rotWithShape="1">
          <a:blip xmlns:r="http://schemas.openxmlformats.org/officeDocument/2006/relationships" r:embed="rId4" cstate="print">
            <a:extLst>
              <a:ext uri="{28A0092B-C50C-407E-A947-70E740481C1C}">
                <a14:useLocalDpi xmlns:a14="http://schemas.microsoft.com/office/drawing/2010/main" val="0"/>
              </a:ext>
            </a:extLst>
          </a:blip>
          <a:srcRect/>
          <a:stretch>
            <a:fillRect t="-1000" b="-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5BB99298-9F0A-44F6-B01D-594CC010D8F4}">
      <dsp:nvSpPr>
        <dsp:cNvPr id="0" name=""/>
        <dsp:cNvSpPr/>
      </dsp:nvSpPr>
      <dsp:spPr>
        <a:xfrm rot="10800000">
          <a:off x="6355345" y="1958102"/>
          <a:ext cx="1829242"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vi-VN" sz="1600" kern="1200" dirty="0"/>
            <a:t>Đòn bẩy cao và không tính lãi margin</a:t>
          </a:r>
          <a:endParaRPr lang="en-US" sz="1600" kern="1200" dirty="0"/>
        </a:p>
      </dsp:txBody>
      <dsp:txXfrm rot="10800000">
        <a:off x="6411601" y="1958102"/>
        <a:ext cx="1716730" cy="2336979"/>
      </dsp:txXfrm>
    </dsp:sp>
    <dsp:sp modelId="{D716DD46-5359-41BE-937B-EDB1B3884796}">
      <dsp:nvSpPr>
        <dsp:cNvPr id="0" name=""/>
        <dsp:cNvSpPr/>
      </dsp:nvSpPr>
      <dsp:spPr>
        <a:xfrm>
          <a:off x="8367511" y="261080"/>
          <a:ext cx="1829242" cy="1435941"/>
        </a:xfrm>
        <a:prstGeom prst="roundRect">
          <a:avLst>
            <a:gd name="adj" fmla="val 10000"/>
          </a:avLst>
        </a:prstGeom>
        <a:blipFill rotWithShape="1">
          <a:blip xmlns:r="http://schemas.openxmlformats.org/officeDocument/2006/relationships" r:embed="rId5">
            <a:extLst>
              <a:ext uri="{28A0092B-C50C-407E-A947-70E740481C1C}">
                <a14:useLocalDpi xmlns:a14="http://schemas.microsoft.com/office/drawing/2010/main" val="0"/>
              </a:ext>
            </a:extLst>
          </a:blip>
          <a:srcRect/>
          <a:stretch>
            <a:fillRect t="-1000" b="-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443BC55-C0E3-4B9B-A14A-0589D23D77CD}">
      <dsp:nvSpPr>
        <dsp:cNvPr id="0" name=""/>
        <dsp:cNvSpPr/>
      </dsp:nvSpPr>
      <dsp:spPr>
        <a:xfrm rot="10800000">
          <a:off x="8367511" y="1958102"/>
          <a:ext cx="1829242" cy="2393235"/>
        </a:xfrm>
        <a:prstGeom prst="round2SameRect">
          <a:avLst>
            <a:gd name="adj1" fmla="val 10500"/>
            <a:gd name="adj2" fmla="val 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3792" tIns="113792" rIns="113792" bIns="113792" numCol="1" spcCol="1270" anchor="t" anchorCtr="0">
          <a:noAutofit/>
        </a:bodyPr>
        <a:lstStyle/>
        <a:p>
          <a:pPr marL="0" lvl="0" indent="0" algn="ctr" defTabSz="711200">
            <a:lnSpc>
              <a:spcPct val="90000"/>
            </a:lnSpc>
            <a:spcBef>
              <a:spcPct val="0"/>
            </a:spcBef>
            <a:spcAft>
              <a:spcPct val="35000"/>
            </a:spcAft>
            <a:buNone/>
          </a:pPr>
          <a:r>
            <a:rPr lang="en-US" sz="1600" kern="1200" dirty="0" err="1"/>
            <a:t>Mua</a:t>
          </a:r>
          <a:r>
            <a:rPr lang="en-US" sz="1600" kern="1200" dirty="0"/>
            <a:t>/</a:t>
          </a:r>
          <a:r>
            <a:rPr lang="en-US" sz="1600" kern="1200" dirty="0" err="1"/>
            <a:t>bán</a:t>
          </a:r>
          <a:r>
            <a:rPr lang="en-US" sz="1600" kern="1200" dirty="0"/>
            <a:t> T0: </a:t>
          </a:r>
          <a:r>
            <a:rPr lang="en-US" sz="1600" kern="1200" dirty="0" err="1"/>
            <a:t>Khả</a:t>
          </a:r>
          <a:r>
            <a:rPr lang="en-US" sz="1600" kern="1200" dirty="0"/>
            <a:t> </a:t>
          </a:r>
          <a:r>
            <a:rPr lang="en-US" sz="1600" kern="1200" dirty="0" err="1"/>
            <a:t>năng</a:t>
          </a:r>
          <a:r>
            <a:rPr lang="en-US" sz="1600" kern="1200" dirty="0"/>
            <a:t> </a:t>
          </a:r>
          <a:r>
            <a:rPr lang="en-US" sz="1600" kern="1200" dirty="0" err="1"/>
            <a:t>giao</a:t>
          </a:r>
          <a:r>
            <a:rPr lang="en-US" sz="1600" kern="1200" dirty="0"/>
            <a:t> </a:t>
          </a:r>
          <a:r>
            <a:rPr lang="en-US" sz="1600" kern="1200" dirty="0" err="1"/>
            <a:t>dịch</a:t>
          </a:r>
          <a:r>
            <a:rPr lang="en-US" sz="1600" kern="1200" dirty="0"/>
            <a:t> </a:t>
          </a:r>
          <a:r>
            <a:rPr lang="en-US" sz="1600" kern="1200" dirty="0" err="1"/>
            <a:t>liên</a:t>
          </a:r>
          <a:r>
            <a:rPr lang="en-US" sz="1600" kern="1200" dirty="0"/>
            <a:t> </a:t>
          </a:r>
          <a:r>
            <a:rPr lang="en-US" sz="1600" kern="1200" dirty="0" err="1"/>
            <a:t>tục</a:t>
          </a:r>
          <a:r>
            <a:rPr lang="en-US" sz="1600" kern="1200" dirty="0"/>
            <a:t> </a:t>
          </a:r>
          <a:r>
            <a:rPr lang="en-US" sz="1600" kern="1200" dirty="0" err="1"/>
            <a:t>theo</a:t>
          </a:r>
          <a:r>
            <a:rPr lang="en-US" sz="1600" kern="1200" dirty="0"/>
            <a:t> </a:t>
          </a:r>
          <a:r>
            <a:rPr lang="en-US" sz="1600" kern="1200" dirty="0" err="1"/>
            <a:t>xu</a:t>
          </a:r>
          <a:r>
            <a:rPr lang="en-US" sz="1600" kern="1200" dirty="0"/>
            <a:t> h</a:t>
          </a:r>
          <a:r>
            <a:rPr lang="vi-VN" sz="1600" kern="1200" dirty="0"/>
            <a:t>ư</a:t>
          </a:r>
          <a:r>
            <a:rPr lang="en-US" sz="1600" kern="1200" dirty="0" err="1"/>
            <a:t>ớng</a:t>
          </a:r>
          <a:r>
            <a:rPr lang="en-US" sz="1600" kern="1200" dirty="0"/>
            <a:t> </a:t>
          </a:r>
          <a:r>
            <a:rPr lang="en-US" sz="1600" kern="1200" dirty="0" err="1"/>
            <a:t>thị</a:t>
          </a:r>
          <a:r>
            <a:rPr lang="en-US" sz="1600" kern="1200" dirty="0"/>
            <a:t> tr</a:t>
          </a:r>
          <a:r>
            <a:rPr lang="vi-VN" sz="1600" kern="1200" dirty="0"/>
            <a:t>ư</a:t>
          </a:r>
          <a:r>
            <a:rPr lang="en-US" sz="1600" kern="1200" dirty="0" err="1"/>
            <a:t>ờng</a:t>
          </a:r>
          <a:endParaRPr lang="en-US" sz="1600" kern="1200" dirty="0"/>
        </a:p>
        <a:p>
          <a:pPr marL="0" lvl="0" indent="0" algn="ctr" defTabSz="711200">
            <a:lnSpc>
              <a:spcPct val="90000"/>
            </a:lnSpc>
            <a:spcBef>
              <a:spcPct val="0"/>
            </a:spcBef>
            <a:spcAft>
              <a:spcPct val="35000"/>
            </a:spcAft>
            <a:buNone/>
          </a:pPr>
          <a:r>
            <a:rPr lang="en-US" sz="1600" kern="1200" dirty="0" err="1"/>
            <a:t>Lãi</a:t>
          </a:r>
          <a:r>
            <a:rPr lang="en-US" sz="1600" kern="1200" dirty="0"/>
            <a:t> </a:t>
          </a:r>
          <a:r>
            <a:rPr lang="en-US" sz="1600" kern="1200" dirty="0" err="1"/>
            <a:t>lỗ</a:t>
          </a:r>
          <a:r>
            <a:rPr lang="en-US" sz="1600" kern="1200" dirty="0"/>
            <a:t> </a:t>
          </a:r>
          <a:r>
            <a:rPr lang="en-US" sz="1600" kern="1200" dirty="0" err="1"/>
            <a:t>hiển</a:t>
          </a:r>
          <a:r>
            <a:rPr lang="en-US" sz="1600" kern="1200" dirty="0"/>
            <a:t> </a:t>
          </a:r>
          <a:r>
            <a:rPr lang="en-US" sz="1600" kern="1200" dirty="0" err="1"/>
            <a:t>thị</a:t>
          </a:r>
          <a:r>
            <a:rPr lang="en-US" sz="1600" kern="1200" dirty="0"/>
            <a:t> real time: Thanh </a:t>
          </a:r>
          <a:r>
            <a:rPr lang="en-US" sz="1600" kern="1200" dirty="0" err="1"/>
            <a:t>toán</a:t>
          </a:r>
          <a:r>
            <a:rPr lang="en-US" sz="1600" kern="1200" dirty="0"/>
            <a:t> </a:t>
          </a:r>
          <a:r>
            <a:rPr lang="en-US" sz="1600" kern="1200" dirty="0" err="1"/>
            <a:t>lãi</a:t>
          </a:r>
          <a:r>
            <a:rPr lang="en-US" sz="1600" kern="1200" dirty="0"/>
            <a:t>/</a:t>
          </a:r>
          <a:r>
            <a:rPr lang="en-US" sz="1600" kern="1200" dirty="0" err="1"/>
            <a:t>lỗ</a:t>
          </a:r>
          <a:r>
            <a:rPr lang="en-US" sz="1600" kern="1200" dirty="0"/>
            <a:t> </a:t>
          </a:r>
          <a:r>
            <a:rPr lang="en-US" sz="1600" kern="1200" dirty="0" err="1"/>
            <a:t>trong</a:t>
          </a:r>
          <a:r>
            <a:rPr lang="en-US" sz="1600" kern="1200" dirty="0"/>
            <a:t> </a:t>
          </a:r>
          <a:r>
            <a:rPr lang="en-US" sz="1600" kern="1200" dirty="0" err="1"/>
            <a:t>ngày</a:t>
          </a:r>
          <a:endParaRPr lang="en-US" sz="1600" kern="1200" dirty="0"/>
        </a:p>
      </dsp:txBody>
      <dsp:txXfrm rot="10800000">
        <a:off x="8423767" y="1958102"/>
        <a:ext cx="1716730" cy="233697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04C14E-D32A-4611-AA6E-898A3B0F28E4}">
      <dsp:nvSpPr>
        <dsp:cNvPr id="0" name=""/>
        <dsp:cNvSpPr/>
      </dsp:nvSpPr>
      <dsp:spPr>
        <a:xfrm>
          <a:off x="0" y="43344"/>
          <a:ext cx="10515600" cy="12712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kern="1200"/>
            <a:t>Tiêu chuẩn để cổ phiếu được lựa chọn vào rổ VN30</a:t>
          </a:r>
          <a:endParaRPr lang="en-US" sz="3200" kern="1200"/>
        </a:p>
      </dsp:txBody>
      <dsp:txXfrm>
        <a:off x="62055" y="105399"/>
        <a:ext cx="10391490" cy="1147095"/>
      </dsp:txXfrm>
    </dsp:sp>
    <dsp:sp modelId="{9A0F674F-F9F8-48AB-82AD-472D1FF5E5D9}">
      <dsp:nvSpPr>
        <dsp:cNvPr id="0" name=""/>
        <dsp:cNvSpPr/>
      </dsp:nvSpPr>
      <dsp:spPr>
        <a:xfrm>
          <a:off x="0" y="1314549"/>
          <a:ext cx="10515600" cy="1722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0640" rIns="227584" bIns="40640" numCol="1" spcCol="1270" anchor="t" anchorCtr="0">
          <a:noAutofit/>
        </a:bodyPr>
        <a:lstStyle/>
        <a:p>
          <a:pPr marL="228600" lvl="1" indent="-228600" algn="l" defTabSz="1111250">
            <a:lnSpc>
              <a:spcPct val="90000"/>
            </a:lnSpc>
            <a:spcBef>
              <a:spcPct val="0"/>
            </a:spcBef>
            <a:spcAft>
              <a:spcPct val="20000"/>
            </a:spcAft>
            <a:buChar char="•"/>
          </a:pPr>
          <a:r>
            <a:rPr lang="vi-VN" sz="2500" kern="1200"/>
            <a:t>Đủ thời gian niêm yết tối thiểu</a:t>
          </a:r>
          <a:endParaRPr lang="en-US" sz="2500" kern="1200"/>
        </a:p>
        <a:p>
          <a:pPr marL="228600" lvl="1" indent="-228600" algn="l" defTabSz="1111250">
            <a:lnSpc>
              <a:spcPct val="90000"/>
            </a:lnSpc>
            <a:spcBef>
              <a:spcPct val="0"/>
            </a:spcBef>
            <a:spcAft>
              <a:spcPct val="20000"/>
            </a:spcAft>
            <a:buChar char="•"/>
          </a:pPr>
          <a:r>
            <a:rPr lang="vi-VN" sz="2500" kern="1200"/>
            <a:t>Vốn hóa cao</a:t>
          </a:r>
          <a:endParaRPr lang="en-US" sz="2500" kern="1200"/>
        </a:p>
        <a:p>
          <a:pPr marL="228600" lvl="1" indent="-228600" algn="l" defTabSz="1111250">
            <a:lnSpc>
              <a:spcPct val="90000"/>
            </a:lnSpc>
            <a:spcBef>
              <a:spcPct val="0"/>
            </a:spcBef>
            <a:spcAft>
              <a:spcPct val="20000"/>
            </a:spcAft>
            <a:buChar char="•"/>
          </a:pPr>
          <a:r>
            <a:rPr lang="vi-VN" sz="2500" kern="1200"/>
            <a:t>Tỷ lệ free float</a:t>
          </a:r>
          <a:endParaRPr lang="en-US" sz="2500" kern="1200"/>
        </a:p>
        <a:p>
          <a:pPr marL="228600" lvl="1" indent="-228600" algn="l" defTabSz="1111250">
            <a:lnSpc>
              <a:spcPct val="90000"/>
            </a:lnSpc>
            <a:spcBef>
              <a:spcPct val="0"/>
            </a:spcBef>
            <a:spcAft>
              <a:spcPct val="20000"/>
            </a:spcAft>
            <a:buChar char="•"/>
          </a:pPr>
          <a:r>
            <a:rPr lang="vi-VN" sz="2500" kern="1200"/>
            <a:t>Thanh khoản ca</a:t>
          </a:r>
          <a:r>
            <a:rPr lang="en-US" sz="2500" kern="1200"/>
            <a:t>o</a:t>
          </a:r>
        </a:p>
      </dsp:txBody>
      <dsp:txXfrm>
        <a:off x="0" y="1314549"/>
        <a:ext cx="10515600" cy="1722240"/>
      </dsp:txXfrm>
    </dsp:sp>
    <dsp:sp modelId="{A0094135-4E95-4F4A-B9CD-2209F0E2AE50}">
      <dsp:nvSpPr>
        <dsp:cNvPr id="0" name=""/>
        <dsp:cNvSpPr/>
      </dsp:nvSpPr>
      <dsp:spPr>
        <a:xfrm>
          <a:off x="0" y="3036789"/>
          <a:ext cx="10515600" cy="127120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vi-VN" sz="3200" kern="1200"/>
            <a:t>Được xem xét 6 tháng/ 1 lần dưa trên dữ liệu tính đến phiên giao dịch cuối cùng tháng 6 và tháng 12 </a:t>
          </a:r>
          <a:endParaRPr lang="en-US" sz="3200" kern="1200"/>
        </a:p>
      </dsp:txBody>
      <dsp:txXfrm>
        <a:off x="62055" y="3098844"/>
        <a:ext cx="10391490" cy="1147095"/>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1949467-5656-4097-A4DB-7E3A0671A697}">
      <dsp:nvSpPr>
        <dsp:cNvPr id="0" name=""/>
        <dsp:cNvSpPr/>
      </dsp:nvSpPr>
      <dsp:spPr>
        <a:xfrm>
          <a:off x="0" y="3275482"/>
          <a:ext cx="10515600" cy="10750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Cách tính tỷ lệ ký quỹ ban đầu (IM):</a:t>
          </a:r>
        </a:p>
      </dsp:txBody>
      <dsp:txXfrm>
        <a:off x="0" y="3275482"/>
        <a:ext cx="10515600" cy="580546"/>
      </dsp:txXfrm>
    </dsp:sp>
    <dsp:sp modelId="{6D19D1ED-0EF8-4420-BF46-142AD3E62943}">
      <dsp:nvSpPr>
        <dsp:cNvPr id="0" name=""/>
        <dsp:cNvSpPr/>
      </dsp:nvSpPr>
      <dsp:spPr>
        <a:xfrm>
          <a:off x="0" y="3834527"/>
          <a:ext cx="10515600" cy="494539"/>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33020" rIns="184912" bIns="33020" numCol="1" spcCol="1270" anchor="ctr" anchorCtr="0">
          <a:noAutofit/>
        </a:bodyPr>
        <a:lstStyle/>
        <a:p>
          <a:pPr marL="0" lvl="0" indent="0" algn="ctr" defTabSz="1155700">
            <a:lnSpc>
              <a:spcPct val="90000"/>
            </a:lnSpc>
            <a:spcBef>
              <a:spcPct val="0"/>
            </a:spcBef>
            <a:spcAft>
              <a:spcPct val="35000"/>
            </a:spcAft>
            <a:buNone/>
          </a:pPr>
          <a:r>
            <a:rPr lang="en-US" sz="2600" kern="1200" dirty="0" err="1"/>
            <a:t>Tỷ</a:t>
          </a:r>
          <a:r>
            <a:rPr lang="en-US" sz="2600" kern="1200" dirty="0"/>
            <a:t> </a:t>
          </a:r>
          <a:r>
            <a:rPr lang="en-US" sz="2600" kern="1200" dirty="0" err="1"/>
            <a:t>lệ</a:t>
          </a:r>
          <a:r>
            <a:rPr lang="en-US" sz="2600" kern="1200" dirty="0"/>
            <a:t> </a:t>
          </a:r>
          <a:r>
            <a:rPr lang="en-US" sz="2600" kern="1200" dirty="0" err="1"/>
            <a:t>ký</a:t>
          </a:r>
          <a:r>
            <a:rPr lang="en-US" sz="2600" kern="1200" dirty="0"/>
            <a:t> </a:t>
          </a:r>
          <a:r>
            <a:rPr lang="en-US" sz="2600" kern="1200" dirty="0" err="1"/>
            <a:t>quỹ</a:t>
          </a:r>
          <a:r>
            <a:rPr lang="en-US" sz="2600" kern="1200" dirty="0"/>
            <a:t> (13%) * </a:t>
          </a:r>
          <a:r>
            <a:rPr lang="en-US" sz="2600" kern="1200" dirty="0" err="1"/>
            <a:t>Số</a:t>
          </a:r>
          <a:r>
            <a:rPr lang="en-US" sz="2600" kern="1200" dirty="0"/>
            <a:t> HĐ * </a:t>
          </a:r>
          <a:r>
            <a:rPr lang="en-US" sz="2600" kern="1200" dirty="0" err="1"/>
            <a:t>Hệ</a:t>
          </a:r>
          <a:r>
            <a:rPr lang="en-US" sz="2600" kern="1200" dirty="0"/>
            <a:t> </a:t>
          </a:r>
          <a:r>
            <a:rPr lang="en-US" sz="2600" kern="1200" dirty="0" err="1"/>
            <a:t>số</a:t>
          </a:r>
          <a:r>
            <a:rPr lang="en-US" sz="2600" kern="1200" dirty="0"/>
            <a:t> </a:t>
          </a:r>
          <a:r>
            <a:rPr lang="en-US" sz="2600" kern="1200" dirty="0" err="1"/>
            <a:t>nhân</a:t>
          </a:r>
          <a:r>
            <a:rPr lang="en-US" sz="2600" kern="1200" dirty="0"/>
            <a:t> (100.000) * </a:t>
          </a:r>
          <a:r>
            <a:rPr lang="en-US" sz="2600" kern="1200" dirty="0" err="1"/>
            <a:t>Gía</a:t>
          </a:r>
          <a:r>
            <a:rPr lang="en-US" sz="2600" kern="1200" dirty="0"/>
            <a:t> </a:t>
          </a:r>
          <a:r>
            <a:rPr lang="en-US" sz="2600" kern="1200" dirty="0" err="1"/>
            <a:t>giao</a:t>
          </a:r>
          <a:r>
            <a:rPr lang="en-US" sz="2600" kern="1200" dirty="0"/>
            <a:t> </a:t>
          </a:r>
          <a:r>
            <a:rPr lang="en-US" sz="2600" kern="1200" dirty="0" err="1"/>
            <a:t>dịch</a:t>
          </a:r>
          <a:endParaRPr lang="en-US" sz="2600" kern="1200" dirty="0"/>
        </a:p>
      </dsp:txBody>
      <dsp:txXfrm>
        <a:off x="0" y="3834527"/>
        <a:ext cx="10515600" cy="494539"/>
      </dsp:txXfrm>
    </dsp:sp>
    <dsp:sp modelId="{4E1D79EA-6D71-4040-8712-64AA4361D7BA}">
      <dsp:nvSpPr>
        <dsp:cNvPr id="0" name=""/>
        <dsp:cNvSpPr/>
      </dsp:nvSpPr>
      <dsp:spPr>
        <a:xfrm rot="10800000">
          <a:off x="0" y="1638125"/>
          <a:ext cx="10515600" cy="16534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Tạo đòn bẩy: Ít tiền vẫn GD đ</a:t>
          </a:r>
          <a:r>
            <a:rPr lang="vi-VN" sz="2000" kern="1200"/>
            <a:t>ư</a:t>
          </a:r>
          <a:r>
            <a:rPr lang="en-US" sz="2000" kern="1200"/>
            <a:t>ợc</a:t>
          </a:r>
        </a:p>
      </dsp:txBody>
      <dsp:txXfrm rot="10800000">
        <a:off x="0" y="1638125"/>
        <a:ext cx="10515600" cy="1074383"/>
      </dsp:txXfrm>
    </dsp:sp>
    <dsp:sp modelId="{FC36323E-A394-4277-8D4C-8169E1967365}">
      <dsp:nvSpPr>
        <dsp:cNvPr id="0" name=""/>
        <dsp:cNvSpPr/>
      </dsp:nvSpPr>
      <dsp:spPr>
        <a:xfrm rot="10800000">
          <a:off x="0" y="769"/>
          <a:ext cx="10515600" cy="1653482"/>
        </a:xfrm>
        <a:prstGeom prst="upArrowCallou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2240" tIns="142240" rIns="142240" bIns="142240" numCol="1" spcCol="1270" anchor="ctr" anchorCtr="0">
          <a:noAutofit/>
        </a:bodyPr>
        <a:lstStyle/>
        <a:p>
          <a:pPr marL="0" lvl="0" indent="0" algn="ctr" defTabSz="889000">
            <a:lnSpc>
              <a:spcPct val="90000"/>
            </a:lnSpc>
            <a:spcBef>
              <a:spcPct val="0"/>
            </a:spcBef>
            <a:spcAft>
              <a:spcPct val="35000"/>
            </a:spcAft>
            <a:buNone/>
          </a:pPr>
          <a:r>
            <a:rPr lang="en-US" sz="2000" kern="1200"/>
            <a:t>NĐT </a:t>
          </a:r>
          <a:r>
            <a:rPr lang="vi-VN" sz="2000" kern="1200"/>
            <a:t>gửi một khoản tiền</a:t>
          </a:r>
          <a:r>
            <a:rPr lang="en-US" sz="2000" kern="1200"/>
            <a:t>/ CK </a:t>
          </a:r>
          <a:r>
            <a:rPr lang="vi-VN" sz="2000" kern="1200"/>
            <a:t>được chấp nhận ký quỹ để đảm bảo nghĩa vụ thanh toán </a:t>
          </a:r>
          <a:r>
            <a:rPr lang="en-US" sz="2000" kern="1200"/>
            <a:t>GD </a:t>
          </a:r>
          <a:r>
            <a:rPr lang="vi-VN" sz="2000" kern="1200"/>
            <a:t>chứng khoán phái sinh của </a:t>
          </a:r>
          <a:r>
            <a:rPr lang="en-US" sz="2000" kern="1200"/>
            <a:t>NĐT</a:t>
          </a:r>
        </a:p>
      </dsp:txBody>
      <dsp:txXfrm rot="10800000">
        <a:off x="0" y="769"/>
        <a:ext cx="10515600" cy="107438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6DC0B9-D23C-4717-8142-BA51D11A3F82}">
      <dsp:nvSpPr>
        <dsp:cNvPr id="0" name=""/>
        <dsp:cNvSpPr/>
      </dsp:nvSpPr>
      <dsp:spPr>
        <a:xfrm>
          <a:off x="6228" y="2123"/>
          <a:ext cx="1594284" cy="429415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err="1"/>
            <a:t>Để</a:t>
          </a:r>
          <a:r>
            <a:rPr lang="en-US" sz="1700" kern="1200" dirty="0"/>
            <a:t> </a:t>
          </a:r>
          <a:r>
            <a:rPr lang="en-US" sz="1700" kern="1200" dirty="0" err="1"/>
            <a:t>kết</a:t>
          </a:r>
          <a:r>
            <a:rPr lang="en-US" sz="1700" kern="1200" dirty="0"/>
            <a:t> </a:t>
          </a:r>
          <a:r>
            <a:rPr lang="en-US" sz="1700" kern="1200" dirty="0" err="1"/>
            <a:t>thúc</a:t>
          </a:r>
          <a:r>
            <a:rPr lang="en-US" sz="1700" kern="1200" dirty="0"/>
            <a:t> </a:t>
          </a:r>
          <a:r>
            <a:rPr lang="en-US" sz="1700" kern="1200" dirty="0" err="1"/>
            <a:t>vị</a:t>
          </a:r>
          <a:r>
            <a:rPr lang="en-US" sz="1700" kern="1200" dirty="0"/>
            <a:t> </a:t>
          </a:r>
          <a:r>
            <a:rPr lang="en-US" sz="1700" kern="1200" dirty="0" err="1"/>
            <a:t>thế</a:t>
          </a:r>
          <a:r>
            <a:rPr lang="en-US" sz="1700" kern="1200" dirty="0"/>
            <a:t> </a:t>
          </a:r>
          <a:r>
            <a:rPr lang="en-US" sz="1700" kern="1200" dirty="0" err="1"/>
            <a:t>đang</a:t>
          </a:r>
          <a:r>
            <a:rPr lang="en-US" sz="1700" kern="1200" dirty="0"/>
            <a:t> </a:t>
          </a:r>
          <a:r>
            <a:rPr lang="en-US" sz="1700" kern="1200" dirty="0" err="1"/>
            <a:t>nắm</a:t>
          </a:r>
          <a:r>
            <a:rPr lang="en-US" sz="1700" kern="1200" dirty="0"/>
            <a:t> </a:t>
          </a:r>
          <a:r>
            <a:rPr lang="en-US" sz="1700" kern="1200" dirty="0" err="1"/>
            <a:t>giữ</a:t>
          </a:r>
          <a:r>
            <a:rPr lang="en-US" sz="1700" kern="1200" dirty="0"/>
            <a:t> </a:t>
          </a:r>
          <a:r>
            <a:rPr lang="en-US" sz="1700" kern="1200" dirty="0" err="1"/>
            <a:t>trước</a:t>
          </a:r>
          <a:r>
            <a:rPr lang="en-US" sz="1700" kern="1200" dirty="0"/>
            <a:t> </a:t>
          </a:r>
          <a:r>
            <a:rPr lang="en-US" sz="1700" kern="1200" dirty="0" err="1"/>
            <a:t>thời</a:t>
          </a:r>
          <a:r>
            <a:rPr lang="en-US" sz="1700" kern="1200" dirty="0"/>
            <a:t> </a:t>
          </a:r>
          <a:r>
            <a:rPr lang="en-US" sz="1700" kern="1200" dirty="0" err="1"/>
            <a:t>điểm</a:t>
          </a:r>
          <a:r>
            <a:rPr lang="en-US" sz="1700" kern="1200" dirty="0"/>
            <a:t> </a:t>
          </a:r>
          <a:r>
            <a:rPr lang="en-US" sz="1700" kern="1200" dirty="0" err="1"/>
            <a:t>hợp</a:t>
          </a:r>
          <a:r>
            <a:rPr lang="en-US" sz="1700" kern="1200" dirty="0"/>
            <a:t> </a:t>
          </a:r>
          <a:r>
            <a:rPr lang="en-US" sz="1700" kern="1200" dirty="0" err="1"/>
            <a:t>đồng</a:t>
          </a:r>
          <a:r>
            <a:rPr lang="en-US" sz="1700" kern="1200" dirty="0"/>
            <a:t> </a:t>
          </a:r>
          <a:r>
            <a:rPr lang="en-US" sz="1700" kern="1200" dirty="0" err="1"/>
            <a:t>đáo</a:t>
          </a:r>
          <a:r>
            <a:rPr lang="en-US" sz="1700" kern="1200" dirty="0"/>
            <a:t> </a:t>
          </a:r>
          <a:r>
            <a:rPr lang="en-US" sz="1700" kern="1200" dirty="0" err="1"/>
            <a:t>hạn</a:t>
          </a:r>
          <a:r>
            <a:rPr lang="en-US" sz="1700" kern="1200" dirty="0"/>
            <a:t>, </a:t>
          </a:r>
          <a:r>
            <a:rPr lang="en-US" sz="1700" kern="1200" dirty="0" err="1"/>
            <a:t>nhà</a:t>
          </a:r>
          <a:r>
            <a:rPr lang="en-US" sz="1700" kern="1200" dirty="0"/>
            <a:t> </a:t>
          </a:r>
          <a:r>
            <a:rPr lang="en-US" sz="1700" kern="1200" dirty="0" err="1"/>
            <a:t>đầu</a:t>
          </a:r>
          <a:r>
            <a:rPr lang="en-US" sz="1700" kern="1200" dirty="0"/>
            <a:t> </a:t>
          </a:r>
          <a:r>
            <a:rPr lang="en-US" sz="1700" kern="1200" dirty="0" err="1"/>
            <a:t>tư</a:t>
          </a:r>
          <a:r>
            <a:rPr lang="en-US" sz="1700" kern="1200" dirty="0"/>
            <a:t> </a:t>
          </a:r>
          <a:r>
            <a:rPr lang="en-US" sz="1700" kern="1200" dirty="0" err="1"/>
            <a:t>có</a:t>
          </a:r>
          <a:r>
            <a:rPr lang="en-US" sz="1700" kern="1200" dirty="0"/>
            <a:t> </a:t>
          </a:r>
          <a:r>
            <a:rPr lang="en-US" sz="1700" kern="1200" dirty="0" err="1"/>
            <a:t>thể</a:t>
          </a:r>
          <a:r>
            <a:rPr lang="en-US" sz="1700" kern="1200" dirty="0"/>
            <a:t> </a:t>
          </a:r>
          <a:r>
            <a:rPr lang="en-US" sz="1700" kern="1200" dirty="0" err="1"/>
            <a:t>đặt</a:t>
          </a:r>
          <a:r>
            <a:rPr lang="en-US" sz="1700" kern="1200" dirty="0"/>
            <a:t> </a:t>
          </a:r>
          <a:r>
            <a:rPr lang="en-US" sz="1700" kern="1200" dirty="0" err="1"/>
            <a:t>lệnh</a:t>
          </a:r>
          <a:r>
            <a:rPr lang="en-US" sz="1700" kern="1200" dirty="0"/>
            <a:t> </a:t>
          </a:r>
          <a:r>
            <a:rPr lang="en-US" sz="1700" kern="1200" dirty="0" err="1"/>
            <a:t>tại</a:t>
          </a:r>
          <a:r>
            <a:rPr lang="en-US" sz="1700" kern="1200" dirty="0"/>
            <a:t> </a:t>
          </a:r>
          <a:r>
            <a:rPr lang="en-US" sz="1700" kern="1200" dirty="0" err="1"/>
            <a:t>vị</a:t>
          </a:r>
          <a:r>
            <a:rPr lang="en-US" sz="1700" kern="1200" dirty="0"/>
            <a:t> </a:t>
          </a:r>
          <a:r>
            <a:rPr lang="en-US" sz="1700" kern="1200" dirty="0" err="1"/>
            <a:t>thế</a:t>
          </a:r>
          <a:r>
            <a:rPr lang="en-US" sz="1700" kern="1200" dirty="0"/>
            <a:t> </a:t>
          </a:r>
          <a:r>
            <a:rPr lang="en-US" sz="1700" kern="1200" dirty="0" err="1"/>
            <a:t>đối</a:t>
          </a:r>
          <a:r>
            <a:rPr lang="en-US" sz="1700" kern="1200" dirty="0"/>
            <a:t> </a:t>
          </a:r>
          <a:r>
            <a:rPr lang="en-US" sz="1700" kern="1200" dirty="0" err="1"/>
            <a:t>nghịch</a:t>
          </a:r>
          <a:r>
            <a:rPr lang="en-US" sz="1700" kern="1200" dirty="0"/>
            <a:t> </a:t>
          </a:r>
          <a:r>
            <a:rPr lang="en-US" sz="1700" kern="1200" dirty="0" err="1"/>
            <a:t>với</a:t>
          </a:r>
          <a:r>
            <a:rPr lang="en-US" sz="1700" kern="1200" dirty="0"/>
            <a:t> </a:t>
          </a:r>
          <a:r>
            <a:rPr lang="en-US" sz="1700" kern="1200" dirty="0" err="1"/>
            <a:t>vị</a:t>
          </a:r>
          <a:r>
            <a:rPr lang="en-US" sz="1700" kern="1200" dirty="0"/>
            <a:t> </a:t>
          </a:r>
          <a:r>
            <a:rPr lang="en-US" sz="1700" kern="1200" dirty="0" err="1"/>
            <a:t>thế</a:t>
          </a:r>
          <a:r>
            <a:rPr lang="en-US" sz="1700" kern="1200" dirty="0"/>
            <a:t> </a:t>
          </a:r>
          <a:r>
            <a:rPr lang="en-US" sz="1700" kern="1200" dirty="0" err="1"/>
            <a:t>đang</a:t>
          </a:r>
          <a:r>
            <a:rPr lang="en-US" sz="1700" kern="1200" dirty="0"/>
            <a:t> </a:t>
          </a:r>
          <a:r>
            <a:rPr lang="en-US" sz="1700" kern="1200" dirty="0" err="1"/>
            <a:t>nắm</a:t>
          </a:r>
          <a:r>
            <a:rPr lang="en-US" sz="1700" kern="1200" dirty="0"/>
            <a:t> </a:t>
          </a:r>
          <a:r>
            <a:rPr lang="en-US" sz="1700" kern="1200" dirty="0" err="1"/>
            <a:t>giữ</a:t>
          </a:r>
          <a:r>
            <a:rPr lang="en-US" sz="1700" kern="1200" dirty="0"/>
            <a:t> (</a:t>
          </a:r>
          <a:r>
            <a:rPr lang="en-US" sz="1700" kern="1200" dirty="0" err="1"/>
            <a:t>Tổng</a:t>
          </a:r>
          <a:r>
            <a:rPr lang="en-US" sz="1700" kern="1200" dirty="0"/>
            <a:t> </a:t>
          </a:r>
          <a:r>
            <a:rPr lang="en-US" sz="1700" kern="1200" dirty="0" err="1"/>
            <a:t>số</a:t>
          </a:r>
          <a:r>
            <a:rPr lang="en-US" sz="1700" kern="1200" dirty="0"/>
            <a:t> </a:t>
          </a:r>
          <a:r>
            <a:rPr lang="en-US" sz="1700" kern="1200" dirty="0" err="1"/>
            <a:t>lượng</a:t>
          </a:r>
          <a:r>
            <a:rPr lang="en-US" sz="1700" kern="1200" dirty="0"/>
            <a:t> </a:t>
          </a:r>
          <a:r>
            <a:rPr lang="en-US" sz="1700" kern="1200" dirty="0" err="1"/>
            <a:t>hợp</a:t>
          </a:r>
          <a:r>
            <a:rPr lang="en-US" sz="1700" kern="1200" dirty="0"/>
            <a:t> </a:t>
          </a:r>
          <a:r>
            <a:rPr lang="en-US" sz="1700" kern="1200" dirty="0" err="1"/>
            <a:t>đồng</a:t>
          </a:r>
          <a:r>
            <a:rPr lang="en-US" sz="1700" kern="1200" dirty="0"/>
            <a:t> </a:t>
          </a:r>
          <a:r>
            <a:rPr lang="en-US" sz="1700" kern="1200" dirty="0" err="1"/>
            <a:t>của</a:t>
          </a:r>
          <a:r>
            <a:rPr lang="en-US" sz="1700" kern="1200" dirty="0"/>
            <a:t> </a:t>
          </a:r>
          <a:r>
            <a:rPr lang="en-US" sz="1700" kern="1200" dirty="0" err="1"/>
            <a:t>hai</a:t>
          </a:r>
          <a:r>
            <a:rPr lang="en-US" sz="1700" kern="1200" dirty="0"/>
            <a:t> </a:t>
          </a:r>
          <a:r>
            <a:rPr lang="en-US" sz="1700" kern="1200" dirty="0" err="1"/>
            <a:t>vị</a:t>
          </a:r>
          <a:r>
            <a:rPr lang="en-US" sz="1700" kern="1200" dirty="0"/>
            <a:t> </a:t>
          </a:r>
          <a:r>
            <a:rPr lang="en-US" sz="1700" kern="1200" dirty="0" err="1"/>
            <a:t>thế</a:t>
          </a:r>
          <a:r>
            <a:rPr lang="en-US" sz="1700" kern="1200" dirty="0"/>
            <a:t> </a:t>
          </a:r>
          <a:r>
            <a:rPr lang="en-US" sz="1700" kern="1200" dirty="0" err="1"/>
            <a:t>này</a:t>
          </a:r>
          <a:r>
            <a:rPr lang="en-US" sz="1700" kern="1200" dirty="0"/>
            <a:t> </a:t>
          </a:r>
          <a:r>
            <a:rPr lang="en-US" sz="1700" kern="1200" dirty="0" err="1"/>
            <a:t>bằng</a:t>
          </a:r>
          <a:r>
            <a:rPr lang="en-US" sz="1700" kern="1200" dirty="0"/>
            <a:t> </a:t>
          </a:r>
          <a:r>
            <a:rPr lang="en-US" sz="1700" kern="1200" dirty="0" err="1"/>
            <a:t>nhau</a:t>
          </a:r>
          <a:r>
            <a:rPr lang="en-US" sz="1700" kern="1200" dirty="0"/>
            <a:t>)</a:t>
          </a:r>
        </a:p>
      </dsp:txBody>
      <dsp:txXfrm>
        <a:off x="52923" y="48818"/>
        <a:ext cx="1500894" cy="4200768"/>
      </dsp:txXfrm>
    </dsp:sp>
    <dsp:sp modelId="{E6356D25-DB6A-431F-94F7-F0E2B41A0142}">
      <dsp:nvSpPr>
        <dsp:cNvPr id="0" name=""/>
        <dsp:cNvSpPr/>
      </dsp:nvSpPr>
      <dsp:spPr>
        <a:xfrm>
          <a:off x="1868352" y="2123"/>
          <a:ext cx="6778895" cy="18816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err="1"/>
            <a:t>Các</a:t>
          </a:r>
          <a:r>
            <a:rPr lang="en-US" sz="2000" kern="1200" dirty="0"/>
            <a:t> </a:t>
          </a:r>
          <a:r>
            <a:rPr lang="en-US" sz="2000" kern="1200" dirty="0" err="1"/>
            <a:t>trường</a:t>
          </a:r>
          <a:r>
            <a:rPr lang="en-US" sz="2000" kern="1200" dirty="0"/>
            <a:t> </a:t>
          </a:r>
          <a:r>
            <a:rPr lang="en-US" sz="2000" kern="1200" dirty="0" err="1"/>
            <a:t>hợp</a:t>
          </a:r>
          <a:r>
            <a:rPr lang="en-US" sz="2000" kern="1200" dirty="0"/>
            <a:t> </a:t>
          </a:r>
          <a:r>
            <a:rPr lang="en-US" sz="2000" kern="1200" dirty="0" err="1"/>
            <a:t>cần</a:t>
          </a:r>
          <a:r>
            <a:rPr lang="en-US" sz="2000" kern="1200" dirty="0"/>
            <a:t> </a:t>
          </a:r>
          <a:r>
            <a:rPr lang="en-US" sz="2000" kern="1200" dirty="0" err="1"/>
            <a:t>đóng</a:t>
          </a:r>
          <a:r>
            <a:rPr lang="en-US" sz="2000" kern="1200" dirty="0"/>
            <a:t> </a:t>
          </a:r>
          <a:r>
            <a:rPr lang="en-US" sz="2000" kern="1200" dirty="0" err="1"/>
            <a:t>vị</a:t>
          </a:r>
          <a:r>
            <a:rPr lang="en-US" sz="2000" kern="1200" dirty="0"/>
            <a:t> </a:t>
          </a:r>
          <a:r>
            <a:rPr lang="en-US" sz="2000" kern="1200" dirty="0" err="1"/>
            <a:t>thế</a:t>
          </a:r>
          <a:endParaRPr lang="en-US" sz="2000" kern="1200" dirty="0"/>
        </a:p>
      </dsp:txBody>
      <dsp:txXfrm>
        <a:off x="1923464" y="57235"/>
        <a:ext cx="6668671" cy="1771437"/>
      </dsp:txXfrm>
    </dsp:sp>
    <dsp:sp modelId="{A7A835A3-A8E9-4AA8-BB4C-F36BEEE4F304}">
      <dsp:nvSpPr>
        <dsp:cNvPr id="0" name=""/>
        <dsp:cNvSpPr/>
      </dsp:nvSpPr>
      <dsp:spPr>
        <a:xfrm>
          <a:off x="1868352" y="2465758"/>
          <a:ext cx="1594284" cy="18816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Không có nhu cầu tham gia hợp đồng</a:t>
          </a:r>
        </a:p>
      </dsp:txBody>
      <dsp:txXfrm>
        <a:off x="1915047" y="2512453"/>
        <a:ext cx="1500894" cy="1788271"/>
      </dsp:txXfrm>
    </dsp:sp>
    <dsp:sp modelId="{F9888701-66C3-4C16-974D-A3FE2D4FA451}">
      <dsp:nvSpPr>
        <dsp:cNvPr id="0" name=""/>
        <dsp:cNvSpPr/>
      </dsp:nvSpPr>
      <dsp:spPr>
        <a:xfrm>
          <a:off x="3596555" y="2465758"/>
          <a:ext cx="1594284" cy="18816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Chốt lãi/lỗ</a:t>
          </a:r>
        </a:p>
      </dsp:txBody>
      <dsp:txXfrm>
        <a:off x="3643250" y="2512453"/>
        <a:ext cx="1500894" cy="1788271"/>
      </dsp:txXfrm>
    </dsp:sp>
    <dsp:sp modelId="{1F056F62-1D72-4D67-9A5A-5A8F835AE329}">
      <dsp:nvSpPr>
        <dsp:cNvPr id="0" name=""/>
        <dsp:cNvSpPr/>
      </dsp:nvSpPr>
      <dsp:spPr>
        <a:xfrm>
          <a:off x="5324759" y="2465758"/>
          <a:ext cx="1594284" cy="18816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Số lượng vị thế nắm giữ vượt mức quy định</a:t>
          </a:r>
        </a:p>
      </dsp:txBody>
      <dsp:txXfrm>
        <a:off x="5371454" y="2512453"/>
        <a:ext cx="1500894" cy="1788271"/>
      </dsp:txXfrm>
    </dsp:sp>
    <dsp:sp modelId="{F9B060C4-291C-4BD4-A3F2-A430BC03040B}">
      <dsp:nvSpPr>
        <dsp:cNvPr id="0" name=""/>
        <dsp:cNvSpPr/>
      </dsp:nvSpPr>
      <dsp:spPr>
        <a:xfrm>
          <a:off x="7052963" y="2465758"/>
          <a:ext cx="1594284" cy="1881661"/>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a:t>Không còn khả năng bổ sung ký quỹ theo yêu cầu/mất khả năng thanh toán.</a:t>
          </a:r>
        </a:p>
      </dsp:txBody>
      <dsp:txXfrm>
        <a:off x="7099658" y="2512453"/>
        <a:ext cx="1500894" cy="1788271"/>
      </dsp:txXfrm>
    </dsp:sp>
    <dsp:sp modelId="{92E2695E-0266-4EDE-BA42-54F7ABD4B7AE}">
      <dsp:nvSpPr>
        <dsp:cNvPr id="0" name=""/>
        <dsp:cNvSpPr/>
      </dsp:nvSpPr>
      <dsp:spPr>
        <a:xfrm>
          <a:off x="8915087" y="2123"/>
          <a:ext cx="1594284" cy="434709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0" algn="ctr" defTabSz="755650">
            <a:lnSpc>
              <a:spcPct val="90000"/>
            </a:lnSpc>
            <a:spcBef>
              <a:spcPct val="0"/>
            </a:spcBef>
            <a:spcAft>
              <a:spcPct val="35000"/>
            </a:spcAft>
            <a:buNone/>
          </a:pPr>
          <a:r>
            <a:rPr lang="en-US" sz="1700" kern="1200" dirty="0" err="1"/>
            <a:t>Đến</a:t>
          </a:r>
          <a:r>
            <a:rPr lang="en-US" sz="1700" kern="1200" dirty="0"/>
            <a:t> </a:t>
          </a:r>
          <a:r>
            <a:rPr lang="en-US" sz="1700" kern="1200" dirty="0" err="1"/>
            <a:t>thời</a:t>
          </a:r>
          <a:r>
            <a:rPr lang="en-US" sz="1700" kern="1200" dirty="0"/>
            <a:t> </a:t>
          </a:r>
          <a:r>
            <a:rPr lang="en-US" sz="1700" kern="1200" dirty="0" err="1"/>
            <a:t>điểm</a:t>
          </a:r>
          <a:r>
            <a:rPr lang="en-US" sz="1700" kern="1200" dirty="0"/>
            <a:t> </a:t>
          </a:r>
          <a:r>
            <a:rPr lang="en-US" sz="1700" kern="1200" dirty="0" err="1"/>
            <a:t>đáo</a:t>
          </a:r>
          <a:r>
            <a:rPr lang="en-US" sz="1700" kern="1200" dirty="0"/>
            <a:t> </a:t>
          </a:r>
          <a:r>
            <a:rPr lang="en-US" sz="1700" kern="1200" dirty="0" err="1"/>
            <a:t>hạn</a:t>
          </a:r>
          <a:r>
            <a:rPr lang="en-US" sz="1700" kern="1200" dirty="0"/>
            <a:t> </a:t>
          </a:r>
          <a:r>
            <a:rPr lang="en-US" sz="1700" kern="1200" dirty="0" err="1"/>
            <a:t>mà</a:t>
          </a:r>
          <a:r>
            <a:rPr lang="en-US" sz="1700" kern="1200" dirty="0"/>
            <a:t> NĐT </a:t>
          </a:r>
          <a:r>
            <a:rPr lang="en-US" sz="1700" kern="1200" dirty="0" err="1"/>
            <a:t>vẫn</a:t>
          </a:r>
          <a:r>
            <a:rPr lang="en-US" sz="1700" kern="1200" dirty="0"/>
            <a:t> </a:t>
          </a:r>
          <a:r>
            <a:rPr lang="en-US" sz="1700" kern="1200" dirty="0" err="1"/>
            <a:t>giữ</a:t>
          </a:r>
          <a:r>
            <a:rPr lang="en-US" sz="1700" kern="1200" dirty="0"/>
            <a:t> </a:t>
          </a:r>
          <a:r>
            <a:rPr lang="en-US" sz="1700" kern="1200" dirty="0" err="1"/>
            <a:t>vị</a:t>
          </a:r>
          <a:r>
            <a:rPr lang="en-US" sz="1700" kern="1200" dirty="0"/>
            <a:t> </a:t>
          </a:r>
          <a:r>
            <a:rPr lang="en-US" sz="1700" kern="1200" dirty="0" err="1"/>
            <a:t>thế</a:t>
          </a:r>
          <a:r>
            <a:rPr lang="en-US" sz="1700" kern="1200" dirty="0"/>
            <a:t>, </a:t>
          </a:r>
          <a:r>
            <a:rPr lang="en-US" sz="1700" kern="1200" dirty="0" err="1"/>
            <a:t>cuối</a:t>
          </a:r>
          <a:r>
            <a:rPr lang="en-US" sz="1700" kern="1200" dirty="0"/>
            <a:t> </a:t>
          </a:r>
          <a:r>
            <a:rPr lang="en-US" sz="1700" kern="1200" dirty="0" err="1"/>
            <a:t>ngày</a:t>
          </a:r>
          <a:r>
            <a:rPr lang="en-US" sz="1700" kern="1200" dirty="0"/>
            <a:t> </a:t>
          </a:r>
          <a:r>
            <a:rPr lang="en-US" sz="1700" kern="1200" dirty="0" err="1"/>
            <a:t>đáo</a:t>
          </a:r>
          <a:r>
            <a:rPr lang="en-US" sz="1700" kern="1200" dirty="0"/>
            <a:t> </a:t>
          </a:r>
          <a:r>
            <a:rPr lang="en-US" sz="1700" kern="1200" dirty="0" err="1"/>
            <a:t>hạn</a:t>
          </a:r>
          <a:r>
            <a:rPr lang="en-US" sz="1700" kern="1200" dirty="0"/>
            <a:t>, </a:t>
          </a:r>
          <a:r>
            <a:rPr lang="en-US" sz="1700" kern="1200" dirty="0" err="1"/>
            <a:t>sau</a:t>
          </a:r>
          <a:r>
            <a:rPr lang="en-US" sz="1700" kern="1200" dirty="0"/>
            <a:t> </a:t>
          </a:r>
          <a:r>
            <a:rPr lang="en-US" sz="1700" kern="1200" dirty="0" err="1"/>
            <a:t>khi</a:t>
          </a:r>
          <a:r>
            <a:rPr lang="en-US" sz="1700" kern="1200" dirty="0"/>
            <a:t> </a:t>
          </a:r>
          <a:r>
            <a:rPr lang="en-US" sz="1700" kern="1200" dirty="0" err="1"/>
            <a:t>tính</a:t>
          </a:r>
          <a:r>
            <a:rPr lang="en-US" sz="1700" kern="1200" dirty="0"/>
            <a:t> </a:t>
          </a:r>
          <a:r>
            <a:rPr lang="en-US" sz="1700" kern="1200" dirty="0" err="1"/>
            <a:t>lãi</a:t>
          </a:r>
          <a:r>
            <a:rPr lang="en-US" sz="1700" kern="1200" dirty="0"/>
            <a:t>/</a:t>
          </a:r>
          <a:r>
            <a:rPr lang="en-US" sz="1700" kern="1200" dirty="0" err="1"/>
            <a:t>lỗ</a:t>
          </a:r>
          <a:r>
            <a:rPr lang="en-US" sz="1700" kern="1200" dirty="0"/>
            <a:t>, </a:t>
          </a:r>
          <a:r>
            <a:rPr lang="en-US" sz="1700" kern="1200" dirty="0" err="1"/>
            <a:t>vị</a:t>
          </a:r>
          <a:r>
            <a:rPr lang="en-US" sz="1700" kern="1200" dirty="0"/>
            <a:t> </a:t>
          </a:r>
          <a:r>
            <a:rPr lang="en-US" sz="1700" kern="1200" dirty="0" err="1"/>
            <a:t>thế</a:t>
          </a:r>
          <a:r>
            <a:rPr lang="en-US" sz="1700" kern="1200" dirty="0"/>
            <a:t> </a:t>
          </a:r>
          <a:r>
            <a:rPr lang="en-US" sz="1700" kern="1200" dirty="0" err="1"/>
            <a:t>tự</a:t>
          </a:r>
          <a:r>
            <a:rPr lang="en-US" sz="1700" kern="1200" dirty="0"/>
            <a:t> </a:t>
          </a:r>
          <a:r>
            <a:rPr lang="en-US" sz="1700" kern="1200" dirty="0" err="1"/>
            <a:t>động</a:t>
          </a:r>
          <a:r>
            <a:rPr lang="en-US" sz="1700" kern="1200" dirty="0"/>
            <a:t> đ</a:t>
          </a:r>
          <a:r>
            <a:rPr lang="vi-VN" sz="1700" kern="1200" dirty="0"/>
            <a:t>ư</a:t>
          </a:r>
          <a:r>
            <a:rPr lang="en-US" sz="1700" kern="1200" dirty="0" err="1"/>
            <a:t>ợc</a:t>
          </a:r>
          <a:r>
            <a:rPr lang="en-US" sz="1700" kern="1200" dirty="0"/>
            <a:t> </a:t>
          </a:r>
          <a:r>
            <a:rPr lang="en-US" sz="1700" kern="1200" dirty="0" err="1"/>
            <a:t>đóng</a:t>
          </a:r>
          <a:r>
            <a:rPr lang="en-US" sz="1700" kern="1200" dirty="0"/>
            <a:t>.</a:t>
          </a:r>
        </a:p>
      </dsp:txBody>
      <dsp:txXfrm>
        <a:off x="8961782" y="48818"/>
        <a:ext cx="1500894" cy="42537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BC87BC-2712-4C70-903F-C0DE674364B9}">
      <dsp:nvSpPr>
        <dsp:cNvPr id="0" name=""/>
        <dsp:cNvSpPr/>
      </dsp:nvSpPr>
      <dsp:spPr>
        <a:xfrm>
          <a:off x="1388" y="356486"/>
          <a:ext cx="1745163" cy="10470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vi-VN" sz="1800" kern="1200"/>
            <a:t>Mở tài khoản </a:t>
          </a:r>
          <a:endParaRPr lang="en-US" sz="1800" kern="1200"/>
        </a:p>
      </dsp:txBody>
      <dsp:txXfrm>
        <a:off x="1388" y="356486"/>
        <a:ext cx="1745163" cy="698065"/>
      </dsp:txXfrm>
    </dsp:sp>
    <dsp:sp modelId="{2925DD98-63B6-465D-8040-04F1B2E62CE1}">
      <dsp:nvSpPr>
        <dsp:cNvPr id="0" name=""/>
        <dsp:cNvSpPr/>
      </dsp:nvSpPr>
      <dsp:spPr>
        <a:xfrm>
          <a:off x="358831" y="1054551"/>
          <a:ext cx="1745163" cy="294030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vi-VN" sz="1800" kern="1200" dirty="0"/>
            <a:t>Mở tài khoản chứng khoán cơ sở và phái sinh</a:t>
          </a:r>
          <a:r>
            <a:rPr lang="en-US" sz="1800" kern="1200" dirty="0"/>
            <a:t> </a:t>
          </a:r>
          <a:r>
            <a:rPr lang="en-US" sz="1800" kern="1200" dirty="0" err="1"/>
            <a:t>tại</a:t>
          </a:r>
          <a:r>
            <a:rPr lang="en-US" sz="1800" kern="1200" dirty="0"/>
            <a:t> CTCK</a:t>
          </a:r>
        </a:p>
      </dsp:txBody>
      <dsp:txXfrm>
        <a:off x="409945" y="1105665"/>
        <a:ext cx="1642935" cy="2838072"/>
      </dsp:txXfrm>
    </dsp:sp>
    <dsp:sp modelId="{D608C123-88BE-42CC-A207-124403F7E52D}">
      <dsp:nvSpPr>
        <dsp:cNvPr id="0" name=""/>
        <dsp:cNvSpPr/>
      </dsp:nvSpPr>
      <dsp:spPr>
        <a:xfrm>
          <a:off x="2011112" y="488271"/>
          <a:ext cx="560868" cy="43449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2011112" y="575170"/>
        <a:ext cx="430520" cy="260697"/>
      </dsp:txXfrm>
    </dsp:sp>
    <dsp:sp modelId="{3ED2C50E-9EF7-4D47-9845-672168BE71A5}">
      <dsp:nvSpPr>
        <dsp:cNvPr id="0" name=""/>
        <dsp:cNvSpPr/>
      </dsp:nvSpPr>
      <dsp:spPr>
        <a:xfrm>
          <a:off x="2804794" y="356486"/>
          <a:ext cx="1745163" cy="10470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vi-VN" sz="1800" kern="1200"/>
            <a:t>Tr</a:t>
          </a:r>
          <a:r>
            <a:rPr lang="en-US" sz="1800" kern="1200"/>
            <a:t>ư</a:t>
          </a:r>
          <a:r>
            <a:rPr lang="vi-VN" sz="1800" kern="1200"/>
            <a:t>ớc giao dịch </a:t>
          </a:r>
          <a:endParaRPr lang="en-US" sz="1800" kern="1200"/>
        </a:p>
      </dsp:txBody>
      <dsp:txXfrm>
        <a:off x="2804794" y="356486"/>
        <a:ext cx="1745163" cy="698065"/>
      </dsp:txXfrm>
    </dsp:sp>
    <dsp:sp modelId="{3155C36B-30C8-4435-AE69-9370ECD0DC7A}">
      <dsp:nvSpPr>
        <dsp:cNvPr id="0" name=""/>
        <dsp:cNvSpPr/>
      </dsp:nvSpPr>
      <dsp:spPr>
        <a:xfrm>
          <a:off x="3162237" y="1054551"/>
          <a:ext cx="1745163" cy="294030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vi-VN" sz="1800" kern="1200"/>
            <a:t>Nộp tiền vào tài khoản phái sinh</a:t>
          </a:r>
          <a:endParaRPr lang="en-US" sz="1800" kern="1200"/>
        </a:p>
        <a:p>
          <a:pPr marL="171450" lvl="1" indent="-171450" algn="l" defTabSz="800100">
            <a:lnSpc>
              <a:spcPct val="90000"/>
            </a:lnSpc>
            <a:spcBef>
              <a:spcPct val="0"/>
            </a:spcBef>
            <a:spcAft>
              <a:spcPct val="15000"/>
            </a:spcAft>
            <a:buChar char="•"/>
          </a:pPr>
          <a:r>
            <a:rPr lang="en-US" sz="1800" kern="1200" dirty="0" err="1"/>
            <a:t>Ký</a:t>
          </a:r>
          <a:r>
            <a:rPr lang="en-US" sz="1800" kern="1200" dirty="0"/>
            <a:t> </a:t>
          </a:r>
          <a:r>
            <a:rPr lang="en-US" sz="1800" kern="1200" dirty="0" err="1"/>
            <a:t>quỹ</a:t>
          </a:r>
          <a:r>
            <a:rPr lang="en-US" sz="1800" kern="1200" dirty="0"/>
            <a:t> </a:t>
          </a:r>
          <a:r>
            <a:rPr lang="en-US" sz="1800" kern="1200" dirty="0" err="1"/>
            <a:t>lên</a:t>
          </a:r>
          <a:r>
            <a:rPr lang="en-US" sz="1800" kern="1200" dirty="0"/>
            <a:t> VSD: </a:t>
          </a:r>
          <a:r>
            <a:rPr lang="en-US" sz="1800" kern="1200" dirty="0" err="1"/>
            <a:t>Tiền</a:t>
          </a:r>
          <a:r>
            <a:rPr lang="en-US" sz="1800" kern="1200" dirty="0"/>
            <a:t> </a:t>
          </a:r>
          <a:r>
            <a:rPr lang="en-US" sz="1800" kern="1200" dirty="0" err="1"/>
            <a:t>thực</a:t>
          </a:r>
          <a:r>
            <a:rPr lang="en-US" sz="1800" kern="1200" dirty="0"/>
            <a:t> </a:t>
          </a:r>
          <a:r>
            <a:rPr lang="en-US" sz="1800" kern="1200" dirty="0" err="1"/>
            <a:t>hiện</a:t>
          </a:r>
          <a:r>
            <a:rPr lang="en-US" sz="1800" kern="1200" dirty="0"/>
            <a:t> </a:t>
          </a:r>
          <a:r>
            <a:rPr lang="en-US" sz="1800" kern="1200" dirty="0" err="1"/>
            <a:t>giao</a:t>
          </a:r>
          <a:r>
            <a:rPr lang="en-US" sz="1800" kern="1200" dirty="0"/>
            <a:t> </a:t>
          </a:r>
          <a:r>
            <a:rPr lang="en-US" sz="1800" kern="1200" dirty="0" err="1"/>
            <a:t>dịch</a:t>
          </a:r>
          <a:r>
            <a:rPr lang="en-US" sz="1800" kern="1200" dirty="0"/>
            <a:t> </a:t>
          </a:r>
          <a:r>
            <a:rPr lang="en-US" sz="1800" kern="1200" dirty="0" err="1"/>
            <a:t>là</a:t>
          </a:r>
          <a:r>
            <a:rPr lang="en-US" sz="1800" kern="1200" dirty="0"/>
            <a:t> </a:t>
          </a:r>
          <a:r>
            <a:rPr lang="en-US" sz="1800" kern="1200" dirty="0" err="1"/>
            <a:t>tiền</a:t>
          </a:r>
          <a:r>
            <a:rPr lang="en-US" sz="1800" kern="1200" dirty="0"/>
            <a:t> </a:t>
          </a:r>
          <a:r>
            <a:rPr lang="en-US" sz="1800" kern="1200" dirty="0" err="1"/>
            <a:t>ký</a:t>
          </a:r>
          <a:r>
            <a:rPr lang="en-US" sz="1800" kern="1200" dirty="0"/>
            <a:t> </a:t>
          </a:r>
          <a:r>
            <a:rPr lang="en-US" sz="1800" kern="1200" dirty="0" err="1"/>
            <a:t>quỹ</a:t>
          </a:r>
          <a:r>
            <a:rPr lang="en-US" sz="1800" kern="1200" dirty="0"/>
            <a:t> </a:t>
          </a:r>
          <a:r>
            <a:rPr lang="en-US" sz="1800" kern="1200" dirty="0" err="1"/>
            <a:t>trên</a:t>
          </a:r>
          <a:r>
            <a:rPr lang="en-US" sz="1800" kern="1200" dirty="0"/>
            <a:t> VSD</a:t>
          </a:r>
        </a:p>
      </dsp:txBody>
      <dsp:txXfrm>
        <a:off x="3213351" y="1105665"/>
        <a:ext cx="1642935" cy="2838072"/>
      </dsp:txXfrm>
    </dsp:sp>
    <dsp:sp modelId="{F6201419-02EF-4FD0-9833-8AC6225BCF45}">
      <dsp:nvSpPr>
        <dsp:cNvPr id="0" name=""/>
        <dsp:cNvSpPr/>
      </dsp:nvSpPr>
      <dsp:spPr>
        <a:xfrm>
          <a:off x="4814517" y="488271"/>
          <a:ext cx="560868" cy="43449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4814517" y="575170"/>
        <a:ext cx="430520" cy="260697"/>
      </dsp:txXfrm>
    </dsp:sp>
    <dsp:sp modelId="{1B5982F0-DAB0-4883-BC9A-5D0DFCED3588}">
      <dsp:nvSpPr>
        <dsp:cNvPr id="0" name=""/>
        <dsp:cNvSpPr/>
      </dsp:nvSpPr>
      <dsp:spPr>
        <a:xfrm>
          <a:off x="5608199" y="356486"/>
          <a:ext cx="1745163" cy="10470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vi-VN" sz="1800" kern="1200"/>
            <a:t>Trong ngày giao dịch </a:t>
          </a:r>
          <a:endParaRPr lang="en-US" sz="1800" kern="1200"/>
        </a:p>
      </dsp:txBody>
      <dsp:txXfrm>
        <a:off x="5608199" y="356486"/>
        <a:ext cx="1745163" cy="698065"/>
      </dsp:txXfrm>
    </dsp:sp>
    <dsp:sp modelId="{8A6FCD94-4794-4367-B7B2-022FB283441A}">
      <dsp:nvSpPr>
        <dsp:cNvPr id="0" name=""/>
        <dsp:cNvSpPr/>
      </dsp:nvSpPr>
      <dsp:spPr>
        <a:xfrm>
          <a:off x="5965642" y="1054551"/>
          <a:ext cx="1745163" cy="294030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vi-VN" sz="1800" kern="1200"/>
            <a:t>Đặt lệnh giao dịch</a:t>
          </a:r>
          <a:endParaRPr lang="en-US" sz="1800" kern="1200"/>
        </a:p>
        <a:p>
          <a:pPr marL="171450" lvl="1" indent="-171450" algn="l" defTabSz="800100">
            <a:lnSpc>
              <a:spcPct val="90000"/>
            </a:lnSpc>
            <a:spcBef>
              <a:spcPct val="0"/>
            </a:spcBef>
            <a:spcAft>
              <a:spcPct val="15000"/>
            </a:spcAft>
            <a:buChar char="•"/>
          </a:pPr>
          <a:r>
            <a:rPr lang="en-US" sz="1800" kern="1200" dirty="0" err="1"/>
            <a:t>Lệnh</a:t>
          </a:r>
          <a:r>
            <a:rPr lang="en-US" sz="1800" kern="1200" dirty="0"/>
            <a:t> </a:t>
          </a:r>
          <a:r>
            <a:rPr lang="en-US" sz="1800" kern="1200" dirty="0" err="1"/>
            <a:t>được</a:t>
          </a:r>
          <a:r>
            <a:rPr lang="en-US" sz="1800" kern="1200" dirty="0"/>
            <a:t> </a:t>
          </a:r>
          <a:r>
            <a:rPr lang="en-US" sz="1800" kern="1200" dirty="0" err="1"/>
            <a:t>xác</a:t>
          </a:r>
          <a:r>
            <a:rPr lang="en-US" sz="1800" kern="1200" dirty="0"/>
            <a:t> </a:t>
          </a:r>
          <a:r>
            <a:rPr lang="en-US" sz="1800" kern="1200" dirty="0" err="1"/>
            <a:t>nhận</a:t>
          </a:r>
          <a:r>
            <a:rPr lang="en-US" sz="1800" kern="1200" dirty="0"/>
            <a:t> </a:t>
          </a:r>
          <a:r>
            <a:rPr lang="en-US" sz="1800" kern="1200" dirty="0" err="1"/>
            <a:t>và</a:t>
          </a:r>
          <a:r>
            <a:rPr lang="en-US" sz="1800" kern="1200" dirty="0"/>
            <a:t> </a:t>
          </a:r>
          <a:r>
            <a:rPr lang="en-US" sz="1800" kern="1200" dirty="0" err="1"/>
            <a:t>chuyển</a:t>
          </a:r>
          <a:r>
            <a:rPr lang="en-US" sz="1800" kern="1200" dirty="0"/>
            <a:t> </a:t>
          </a:r>
          <a:r>
            <a:rPr lang="en-US" sz="1800" kern="1200" dirty="0" err="1"/>
            <a:t>tới</a:t>
          </a:r>
          <a:r>
            <a:rPr lang="en-US" sz="1800" kern="1200" dirty="0"/>
            <a:t> HNX</a:t>
          </a:r>
        </a:p>
        <a:p>
          <a:pPr marL="171450" lvl="1" indent="-171450" algn="l" defTabSz="800100">
            <a:lnSpc>
              <a:spcPct val="90000"/>
            </a:lnSpc>
            <a:spcBef>
              <a:spcPct val="0"/>
            </a:spcBef>
            <a:spcAft>
              <a:spcPct val="15000"/>
            </a:spcAft>
            <a:buChar char="•"/>
          </a:pPr>
          <a:r>
            <a:rPr lang="en-US" sz="1800" kern="1200" dirty="0" err="1"/>
            <a:t>Yêu</a:t>
          </a:r>
          <a:r>
            <a:rPr lang="en-US" sz="1800" kern="1200" dirty="0"/>
            <a:t> </a:t>
          </a:r>
          <a:r>
            <a:rPr lang="vi-VN" sz="1800" kern="1200" dirty="0"/>
            <a:t>cầu bổ sung ký quỹ (nếu có) </a:t>
          </a:r>
          <a:endParaRPr lang="en-US" sz="1800" kern="1200" dirty="0"/>
        </a:p>
      </dsp:txBody>
      <dsp:txXfrm>
        <a:off x="6016756" y="1105665"/>
        <a:ext cx="1642935" cy="2838072"/>
      </dsp:txXfrm>
    </dsp:sp>
    <dsp:sp modelId="{1FC9B0A6-0672-4D15-9556-F6A828C8AF51}">
      <dsp:nvSpPr>
        <dsp:cNvPr id="0" name=""/>
        <dsp:cNvSpPr/>
      </dsp:nvSpPr>
      <dsp:spPr>
        <a:xfrm>
          <a:off x="7617923" y="488271"/>
          <a:ext cx="560868" cy="434495"/>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622300">
            <a:lnSpc>
              <a:spcPct val="90000"/>
            </a:lnSpc>
            <a:spcBef>
              <a:spcPct val="0"/>
            </a:spcBef>
            <a:spcAft>
              <a:spcPct val="35000"/>
            </a:spcAft>
            <a:buNone/>
          </a:pPr>
          <a:endParaRPr lang="en-US" sz="1400" kern="1200"/>
        </a:p>
      </dsp:txBody>
      <dsp:txXfrm>
        <a:off x="7617923" y="575170"/>
        <a:ext cx="430520" cy="260697"/>
      </dsp:txXfrm>
    </dsp:sp>
    <dsp:sp modelId="{E482A276-FEA2-463B-98E6-C1A4848BB40F}">
      <dsp:nvSpPr>
        <dsp:cNvPr id="0" name=""/>
        <dsp:cNvSpPr/>
      </dsp:nvSpPr>
      <dsp:spPr>
        <a:xfrm>
          <a:off x="8411604" y="356486"/>
          <a:ext cx="1745163" cy="1047098"/>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68580" numCol="1" spcCol="1270" anchor="t" anchorCtr="0">
          <a:noAutofit/>
        </a:bodyPr>
        <a:lstStyle/>
        <a:p>
          <a:pPr marL="0" lvl="0" indent="0" algn="l" defTabSz="800100">
            <a:lnSpc>
              <a:spcPct val="90000"/>
            </a:lnSpc>
            <a:spcBef>
              <a:spcPct val="0"/>
            </a:spcBef>
            <a:spcAft>
              <a:spcPct val="35000"/>
            </a:spcAft>
            <a:buNone/>
          </a:pPr>
          <a:r>
            <a:rPr lang="vi-VN" sz="1800" kern="1200"/>
            <a:t>Cuối ngày giao dịch </a:t>
          </a:r>
          <a:endParaRPr lang="en-US" sz="1800" kern="1200"/>
        </a:p>
      </dsp:txBody>
      <dsp:txXfrm>
        <a:off x="8411604" y="356486"/>
        <a:ext cx="1745163" cy="698065"/>
      </dsp:txXfrm>
    </dsp:sp>
    <dsp:sp modelId="{6D4A23A9-11B2-4456-8193-37329F101E21}">
      <dsp:nvSpPr>
        <dsp:cNvPr id="0" name=""/>
        <dsp:cNvSpPr/>
      </dsp:nvSpPr>
      <dsp:spPr>
        <a:xfrm>
          <a:off x="8769047" y="1054551"/>
          <a:ext cx="1745163" cy="294030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8016" tIns="128016" rIns="128016" bIns="128016" numCol="1" spcCol="1270" anchor="t" anchorCtr="0">
          <a:noAutofit/>
        </a:bodyPr>
        <a:lstStyle/>
        <a:p>
          <a:pPr marL="171450" lvl="1" indent="-171450" algn="l" defTabSz="800100">
            <a:lnSpc>
              <a:spcPct val="90000"/>
            </a:lnSpc>
            <a:spcBef>
              <a:spcPct val="0"/>
            </a:spcBef>
            <a:spcAft>
              <a:spcPct val="15000"/>
            </a:spcAft>
            <a:buChar char="•"/>
          </a:pPr>
          <a:r>
            <a:rPr lang="en-US" sz="1800" kern="1200" dirty="0"/>
            <a:t>L</a:t>
          </a:r>
          <a:r>
            <a:rPr lang="vi-VN" sz="1800" kern="1200" dirty="0"/>
            <a:t>ãi/lỗ </a:t>
          </a:r>
          <a:r>
            <a:rPr lang="en-US" sz="1800" kern="1200" dirty="0" err="1"/>
            <a:t>được</a:t>
          </a:r>
          <a:r>
            <a:rPr lang="en-US" sz="1800" kern="1200" dirty="0"/>
            <a:t> </a:t>
          </a:r>
          <a:r>
            <a:rPr lang="en-US" sz="1800" kern="1200" dirty="0" err="1"/>
            <a:t>tính</a:t>
          </a:r>
          <a:r>
            <a:rPr lang="en-US" sz="1800" kern="1200" dirty="0"/>
            <a:t> </a:t>
          </a:r>
          <a:r>
            <a:rPr lang="en-US" sz="1800" kern="1200" dirty="0" err="1"/>
            <a:t>hàng</a:t>
          </a:r>
          <a:r>
            <a:rPr lang="en-US" sz="1800" kern="1200" dirty="0"/>
            <a:t> </a:t>
          </a:r>
          <a:r>
            <a:rPr lang="en-US" sz="1800" kern="1200" dirty="0" err="1"/>
            <a:t>ngày</a:t>
          </a:r>
          <a:endParaRPr lang="en-US" sz="1800" kern="1200" dirty="0"/>
        </a:p>
        <a:p>
          <a:pPr marL="171450" lvl="1" indent="-171450" algn="l" defTabSz="800100">
            <a:lnSpc>
              <a:spcPct val="90000"/>
            </a:lnSpc>
            <a:spcBef>
              <a:spcPct val="0"/>
            </a:spcBef>
            <a:spcAft>
              <a:spcPct val="15000"/>
            </a:spcAft>
            <a:buChar char="•"/>
          </a:pPr>
          <a:r>
            <a:rPr lang="en-US" sz="1800" kern="1200" dirty="0" err="1"/>
            <a:t>Yêu</a:t>
          </a:r>
          <a:r>
            <a:rPr lang="en-US" sz="1800" kern="1200" dirty="0"/>
            <a:t> </a:t>
          </a:r>
          <a:r>
            <a:rPr lang="vi-VN" sz="1800" kern="1200" dirty="0"/>
            <a:t>cầu bổ sung ký quỹ hàng ngày (nếu có)</a:t>
          </a:r>
          <a:endParaRPr lang="en-US" sz="1800" kern="1200" dirty="0"/>
        </a:p>
      </dsp:txBody>
      <dsp:txXfrm>
        <a:off x="8820161" y="1105665"/>
        <a:ext cx="1642935" cy="283807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A1382-0C48-4342-BD25-3F0AC47703F3}">
      <dsp:nvSpPr>
        <dsp:cNvPr id="0" name=""/>
        <dsp:cNvSpPr/>
      </dsp:nvSpPr>
      <dsp:spPr>
        <a:xfrm>
          <a:off x="560277" y="11230"/>
          <a:ext cx="9985408" cy="1454255"/>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30863" numCol="1" spcCol="1270" anchor="ctr" anchorCtr="0">
          <a:noAutofit/>
        </a:bodyPr>
        <a:lstStyle/>
        <a:p>
          <a:pPr marL="0" lvl="0" indent="0" algn="l" defTabSz="800100">
            <a:lnSpc>
              <a:spcPct val="90000"/>
            </a:lnSpc>
            <a:spcBef>
              <a:spcPct val="0"/>
            </a:spcBef>
            <a:spcAft>
              <a:spcPct val="35000"/>
            </a:spcAft>
            <a:buNone/>
          </a:pPr>
          <a:r>
            <a:rPr lang="en-US" sz="1800" i="0" kern="1200" baseline="0" dirty="0" err="1"/>
            <a:t>Với</a:t>
          </a:r>
          <a:r>
            <a:rPr lang="en-US" sz="1800" i="0" kern="1200" baseline="0" dirty="0"/>
            <a:t> </a:t>
          </a:r>
          <a:r>
            <a:rPr lang="en-US" sz="1800" i="0" kern="1200" baseline="0" dirty="0" err="1"/>
            <a:t>những</a:t>
          </a:r>
          <a:r>
            <a:rPr lang="en-US" sz="1800" i="0" kern="1200" baseline="0" dirty="0"/>
            <a:t> </a:t>
          </a:r>
          <a:r>
            <a:rPr lang="en-US" sz="1800" i="0" kern="1200" baseline="0" dirty="0" err="1"/>
            <a:t>hợp</a:t>
          </a:r>
          <a:r>
            <a:rPr lang="en-US" sz="1800" i="0" kern="1200" baseline="0" dirty="0"/>
            <a:t> </a:t>
          </a:r>
          <a:r>
            <a:rPr lang="en-US" sz="1800" i="0" kern="1200" baseline="0" dirty="0" err="1"/>
            <a:t>đồng</a:t>
          </a:r>
          <a:r>
            <a:rPr lang="en-US" sz="1800" i="0" kern="1200" baseline="0" dirty="0"/>
            <a:t> </a:t>
          </a:r>
          <a:r>
            <a:rPr lang="en-US" sz="1800" i="0" kern="1200" baseline="0" dirty="0" err="1"/>
            <a:t>mở</a:t>
          </a:r>
          <a:r>
            <a:rPr lang="en-US" sz="1800" i="0" kern="1200" baseline="0" dirty="0"/>
            <a:t> </a:t>
          </a:r>
          <a:r>
            <a:rPr lang="en-US" sz="1800" i="0" kern="1200" baseline="0" dirty="0" err="1"/>
            <a:t>mới</a:t>
          </a:r>
          <a:r>
            <a:rPr lang="en-US" sz="1800" i="0" kern="1200" baseline="0" dirty="0"/>
            <a:t> </a:t>
          </a:r>
          <a:r>
            <a:rPr lang="en-US" sz="1800" i="0" kern="1200" baseline="0" dirty="0" err="1"/>
            <a:t>trong</a:t>
          </a:r>
          <a:r>
            <a:rPr lang="en-US" sz="1800" i="0" kern="1200" baseline="0" dirty="0"/>
            <a:t> </a:t>
          </a:r>
          <a:r>
            <a:rPr lang="en-US" sz="1800" i="0" kern="1200" baseline="0" dirty="0" err="1"/>
            <a:t>ngày</a:t>
          </a:r>
          <a:r>
            <a:rPr lang="en-US" sz="1800" i="0" kern="1200" baseline="0" dirty="0"/>
            <a:t>:</a:t>
          </a:r>
          <a:endParaRPr lang="en-US" sz="1800" kern="1200" dirty="0"/>
        </a:p>
      </dsp:txBody>
      <dsp:txXfrm>
        <a:off x="560277" y="374794"/>
        <a:ext cx="9621844" cy="727127"/>
      </dsp:txXfrm>
    </dsp:sp>
    <dsp:sp modelId="{C7CC1A47-8D82-4B8B-8317-838464733063}">
      <dsp:nvSpPr>
        <dsp:cNvPr id="0" name=""/>
        <dsp:cNvSpPr/>
      </dsp:nvSpPr>
      <dsp:spPr>
        <a:xfrm>
          <a:off x="560277" y="1132671"/>
          <a:ext cx="3075505" cy="280143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baseline="0" dirty="0" err="1"/>
            <a:t>Lãi</a:t>
          </a:r>
          <a:r>
            <a:rPr lang="en-US" sz="1800" kern="1200" baseline="0" dirty="0"/>
            <a:t>/</a:t>
          </a:r>
          <a:r>
            <a:rPr lang="en-US" sz="1800" kern="1200" baseline="0" dirty="0" err="1"/>
            <a:t>lỗ</a:t>
          </a:r>
          <a:r>
            <a:rPr lang="en-US" sz="1800" kern="1200" baseline="0" dirty="0"/>
            <a:t> </a:t>
          </a:r>
          <a:r>
            <a:rPr lang="en-US" sz="1800" kern="1200" baseline="0" dirty="0" err="1"/>
            <a:t>vị</a:t>
          </a:r>
          <a:r>
            <a:rPr lang="en-US" sz="1800" kern="1200" baseline="0" dirty="0"/>
            <a:t> </a:t>
          </a:r>
          <a:r>
            <a:rPr lang="en-US" sz="1800" kern="1200" baseline="0" dirty="0" err="1"/>
            <a:t>thế</a:t>
          </a:r>
          <a:r>
            <a:rPr lang="en-US" sz="1800" kern="1200" baseline="0" dirty="0"/>
            <a:t> </a:t>
          </a:r>
          <a:r>
            <a:rPr lang="en-US" sz="1800" kern="1200" baseline="0" dirty="0" err="1"/>
            <a:t>mở</a:t>
          </a:r>
          <a:r>
            <a:rPr lang="en-US" sz="1800" kern="1200" baseline="0" dirty="0"/>
            <a:t> = (</a:t>
          </a:r>
          <a:r>
            <a:rPr lang="en-US" sz="1800" kern="1200" baseline="0" dirty="0" err="1"/>
            <a:t>Giá</a:t>
          </a:r>
          <a:r>
            <a:rPr lang="en-US" sz="1800" kern="1200" baseline="0" dirty="0"/>
            <a:t> </a:t>
          </a:r>
          <a:r>
            <a:rPr lang="en-US" sz="1800" kern="1200" baseline="0" dirty="0" err="1"/>
            <a:t>thanh</a:t>
          </a:r>
          <a:r>
            <a:rPr lang="en-US" sz="1800" kern="1200" baseline="0" dirty="0"/>
            <a:t> </a:t>
          </a:r>
          <a:r>
            <a:rPr lang="en-US" sz="1800" kern="1200" baseline="0" dirty="0" err="1"/>
            <a:t>toán</a:t>
          </a:r>
          <a:r>
            <a:rPr lang="en-US" sz="1800" kern="1200" baseline="0" dirty="0"/>
            <a:t> </a:t>
          </a:r>
          <a:r>
            <a:rPr lang="en-US" sz="1800" kern="1200" baseline="0" dirty="0" err="1"/>
            <a:t>cuối</a:t>
          </a:r>
          <a:r>
            <a:rPr lang="en-US" sz="1800" kern="1200" baseline="0" dirty="0"/>
            <a:t> </a:t>
          </a:r>
          <a:r>
            <a:rPr lang="en-US" sz="1800" kern="1200" baseline="0" dirty="0" err="1"/>
            <a:t>ngày</a:t>
          </a:r>
          <a:r>
            <a:rPr lang="en-US" sz="1800" kern="1200" baseline="0" dirty="0"/>
            <a:t> – </a:t>
          </a:r>
          <a:r>
            <a:rPr lang="en-US" sz="1800" kern="1200" baseline="0" dirty="0" err="1"/>
            <a:t>Giá</a:t>
          </a:r>
          <a:r>
            <a:rPr lang="en-US" sz="1800" kern="1200" baseline="0" dirty="0"/>
            <a:t> </a:t>
          </a:r>
          <a:r>
            <a:rPr lang="en-US" sz="1800" kern="1200" baseline="0" dirty="0" err="1"/>
            <a:t>giao</a:t>
          </a:r>
          <a:r>
            <a:rPr lang="en-US" sz="1800" kern="1200" baseline="0" dirty="0"/>
            <a:t> </a:t>
          </a:r>
          <a:r>
            <a:rPr lang="en-US" sz="1800" kern="1200" baseline="0" dirty="0" err="1"/>
            <a:t>dịch</a:t>
          </a:r>
          <a:r>
            <a:rPr lang="en-US" sz="1800" kern="1200" baseline="0" dirty="0"/>
            <a:t>) * </a:t>
          </a:r>
          <a:r>
            <a:rPr lang="en-US" sz="1800" kern="1200" baseline="0" dirty="0" err="1"/>
            <a:t>Hệ</a:t>
          </a:r>
          <a:r>
            <a:rPr lang="en-US" sz="1800" kern="1200" baseline="0" dirty="0"/>
            <a:t> </a:t>
          </a:r>
          <a:r>
            <a:rPr lang="en-US" sz="1800" kern="1200" baseline="0" dirty="0" err="1"/>
            <a:t>số</a:t>
          </a:r>
          <a:r>
            <a:rPr lang="en-US" sz="1800" kern="1200" baseline="0" dirty="0"/>
            <a:t> </a:t>
          </a:r>
          <a:r>
            <a:rPr lang="en-US" sz="1800" kern="1200" baseline="0" dirty="0" err="1"/>
            <a:t>nhân</a:t>
          </a:r>
          <a:r>
            <a:rPr lang="en-US" sz="1800" kern="1200" baseline="0" dirty="0"/>
            <a:t> *  </a:t>
          </a:r>
          <a:r>
            <a:rPr lang="en-US" sz="1800" kern="1200" baseline="0" dirty="0" err="1"/>
            <a:t>Số</a:t>
          </a:r>
          <a:r>
            <a:rPr lang="en-US" sz="1800" kern="1200" baseline="0" dirty="0"/>
            <a:t> </a:t>
          </a:r>
          <a:r>
            <a:rPr lang="en-US" sz="1800" kern="1200" baseline="0" dirty="0" err="1"/>
            <a:t>lượng</a:t>
          </a:r>
          <a:r>
            <a:rPr lang="en-US" sz="1800" kern="1200" baseline="0" dirty="0"/>
            <a:t> </a:t>
          </a:r>
          <a:r>
            <a:rPr lang="en-US" sz="1800" kern="1200" baseline="0" dirty="0" err="1"/>
            <a:t>hợp</a:t>
          </a:r>
          <a:r>
            <a:rPr lang="en-US" sz="1800" kern="1200" baseline="0" dirty="0"/>
            <a:t> </a:t>
          </a:r>
          <a:r>
            <a:rPr lang="en-US" sz="1800" kern="1200" baseline="0" dirty="0" err="1"/>
            <a:t>đồng</a:t>
          </a:r>
          <a:endParaRPr lang="en-US" sz="1800" kern="1200" dirty="0"/>
        </a:p>
      </dsp:txBody>
      <dsp:txXfrm>
        <a:off x="560277" y="1132671"/>
        <a:ext cx="3075505" cy="2801432"/>
      </dsp:txXfrm>
    </dsp:sp>
    <dsp:sp modelId="{CD7BFB16-FA18-483D-9235-DDA231771F6D}">
      <dsp:nvSpPr>
        <dsp:cNvPr id="0" name=""/>
        <dsp:cNvSpPr/>
      </dsp:nvSpPr>
      <dsp:spPr>
        <a:xfrm>
          <a:off x="3635783" y="495982"/>
          <a:ext cx="6909902" cy="1454255"/>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30863" numCol="1" spcCol="1270" anchor="ctr" anchorCtr="0">
          <a:noAutofit/>
        </a:bodyPr>
        <a:lstStyle/>
        <a:p>
          <a:pPr marL="0" lvl="0" indent="0" algn="l" defTabSz="800100">
            <a:lnSpc>
              <a:spcPct val="90000"/>
            </a:lnSpc>
            <a:spcBef>
              <a:spcPct val="0"/>
            </a:spcBef>
            <a:spcAft>
              <a:spcPct val="35000"/>
            </a:spcAft>
            <a:buNone/>
          </a:pPr>
          <a:r>
            <a:rPr lang="en-US" sz="1800" i="0" kern="1200" baseline="0"/>
            <a:t>Với những hợp đồng nắm giữ qua ngày:</a:t>
          </a:r>
          <a:endParaRPr lang="en-US" sz="1800" kern="1200"/>
        </a:p>
      </dsp:txBody>
      <dsp:txXfrm>
        <a:off x="3635783" y="859546"/>
        <a:ext cx="6546338" cy="727127"/>
      </dsp:txXfrm>
    </dsp:sp>
    <dsp:sp modelId="{C5521FB1-D849-48E1-B554-3D4920DD291B}">
      <dsp:nvSpPr>
        <dsp:cNvPr id="0" name=""/>
        <dsp:cNvSpPr/>
      </dsp:nvSpPr>
      <dsp:spPr>
        <a:xfrm>
          <a:off x="3635783" y="1617423"/>
          <a:ext cx="3075505" cy="2801432"/>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baseline="0"/>
            <a:t>Lãi/lỗ vị thế đã có = (Giá thanh toán cuối ngày – Giá thanh toán cuối ngày liền trước/giá</a:t>
          </a:r>
          <a:r>
            <a:rPr lang="en-US" sz="1800" kern="1200"/>
            <a:t> tham chiếu ngày T0</a:t>
          </a:r>
          <a:r>
            <a:rPr lang="en-US" sz="1800" kern="1200" baseline="0"/>
            <a:t>) * Hệ số nhân * Số lượng hợp đồng</a:t>
          </a:r>
          <a:endParaRPr lang="en-US" sz="1800" kern="1200"/>
        </a:p>
      </dsp:txBody>
      <dsp:txXfrm>
        <a:off x="3635783" y="1617423"/>
        <a:ext cx="3075505" cy="2801432"/>
      </dsp:txXfrm>
    </dsp:sp>
    <dsp:sp modelId="{875D0D3E-027A-40F7-83E9-86560D94742E}">
      <dsp:nvSpPr>
        <dsp:cNvPr id="0" name=""/>
        <dsp:cNvSpPr/>
      </dsp:nvSpPr>
      <dsp:spPr>
        <a:xfrm>
          <a:off x="6711289" y="980734"/>
          <a:ext cx="3834396" cy="1454255"/>
        </a:xfrm>
        <a:prstGeom prst="rightArrow">
          <a:avLst>
            <a:gd name="adj1" fmla="val 50000"/>
            <a:gd name="adj2" fmla="val 5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254000" bIns="230863" numCol="1" spcCol="1270" anchor="ctr" anchorCtr="0">
          <a:noAutofit/>
        </a:bodyPr>
        <a:lstStyle/>
        <a:p>
          <a:pPr marL="0" lvl="0" indent="0" algn="l" defTabSz="800100">
            <a:lnSpc>
              <a:spcPct val="90000"/>
            </a:lnSpc>
            <a:spcBef>
              <a:spcPct val="0"/>
            </a:spcBef>
            <a:spcAft>
              <a:spcPct val="35000"/>
            </a:spcAft>
            <a:buNone/>
          </a:pPr>
          <a:r>
            <a:rPr lang="en-US" sz="1800" kern="1200"/>
            <a:t>Với những hợp đồng đóng trong ngày:</a:t>
          </a:r>
        </a:p>
      </dsp:txBody>
      <dsp:txXfrm>
        <a:off x="6711289" y="1344298"/>
        <a:ext cx="3470832" cy="727127"/>
      </dsp:txXfrm>
    </dsp:sp>
    <dsp:sp modelId="{A69AF2EE-A21E-4A23-A28B-6FAE6F2F2497}">
      <dsp:nvSpPr>
        <dsp:cNvPr id="0" name=""/>
        <dsp:cNvSpPr/>
      </dsp:nvSpPr>
      <dsp:spPr>
        <a:xfrm>
          <a:off x="6711289" y="2102175"/>
          <a:ext cx="3075505" cy="2760433"/>
        </a:xfrm>
        <a:prstGeom prst="re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t" anchorCtr="0">
          <a:noAutofit/>
        </a:bodyPr>
        <a:lstStyle/>
        <a:p>
          <a:pPr marL="0" lvl="0" indent="0" algn="l" defTabSz="800100">
            <a:lnSpc>
              <a:spcPct val="90000"/>
            </a:lnSpc>
            <a:spcBef>
              <a:spcPct val="0"/>
            </a:spcBef>
            <a:spcAft>
              <a:spcPct val="35000"/>
            </a:spcAft>
            <a:buNone/>
          </a:pPr>
          <a:r>
            <a:rPr lang="en-US" sz="1800" kern="1200"/>
            <a:t>Thay giá thanh toán cuối ngày bằng giá khớp của giao dịch đóng vị thế</a:t>
          </a:r>
        </a:p>
      </dsp:txBody>
      <dsp:txXfrm>
        <a:off x="6711289" y="2102175"/>
        <a:ext cx="3075505" cy="2760433"/>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E79AE25-D70A-4476-9567-9B0C1A69F040}">
      <dsp:nvSpPr>
        <dsp:cNvPr id="0" name=""/>
        <dsp:cNvSpPr/>
      </dsp:nvSpPr>
      <dsp:spPr>
        <a:xfrm>
          <a:off x="0" y="946273"/>
          <a:ext cx="10515600" cy="8347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416560" rIns="816127"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dirty="0"/>
            <a:t>N</a:t>
          </a:r>
          <a:r>
            <a:rPr lang="vi-VN" sz="2000" kern="1200" dirty="0"/>
            <a:t>hận định xu hướng chỉ số</a:t>
          </a:r>
          <a:r>
            <a:rPr lang="en-US" sz="2000" kern="1200" dirty="0"/>
            <a:t> </a:t>
          </a:r>
          <a:r>
            <a:rPr lang="en-US" sz="2000" kern="1200" dirty="0" err="1"/>
            <a:t>nhờ</a:t>
          </a:r>
          <a:r>
            <a:rPr lang="en-US" sz="2000" kern="1200" dirty="0"/>
            <a:t> </a:t>
          </a:r>
          <a:r>
            <a:rPr lang="en-US" sz="2000" kern="1200" dirty="0" err="1"/>
            <a:t>theo</a:t>
          </a:r>
          <a:r>
            <a:rPr lang="en-US" sz="2000" kern="1200" dirty="0"/>
            <a:t> </a:t>
          </a:r>
          <a:r>
            <a:rPr lang="en-US" sz="2000" kern="1200" dirty="0" err="1"/>
            <a:t>dõi</a:t>
          </a:r>
          <a:r>
            <a:rPr lang="en-US" sz="2000" kern="1200" dirty="0"/>
            <a:t> </a:t>
          </a:r>
          <a:r>
            <a:rPr lang="en-US" sz="2000" kern="1200" dirty="0" err="1"/>
            <a:t>chỉ</a:t>
          </a:r>
          <a:r>
            <a:rPr lang="en-US" sz="2000" kern="1200" dirty="0"/>
            <a:t> </a:t>
          </a:r>
          <a:r>
            <a:rPr lang="en-US" sz="2000" kern="1200" dirty="0" err="1"/>
            <a:t>số</a:t>
          </a:r>
          <a:r>
            <a:rPr lang="en-US" sz="2000" kern="1200" dirty="0"/>
            <a:t> VN30</a:t>
          </a:r>
        </a:p>
      </dsp:txBody>
      <dsp:txXfrm>
        <a:off x="0" y="946273"/>
        <a:ext cx="10515600" cy="834750"/>
      </dsp:txXfrm>
    </dsp:sp>
    <dsp:sp modelId="{843216CE-F395-4EFA-B481-3BA3D4B536C3}">
      <dsp:nvSpPr>
        <dsp:cNvPr id="0" name=""/>
        <dsp:cNvSpPr/>
      </dsp:nvSpPr>
      <dsp:spPr>
        <a:xfrm>
          <a:off x="525780" y="651073"/>
          <a:ext cx="736092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89000">
            <a:lnSpc>
              <a:spcPct val="90000"/>
            </a:lnSpc>
            <a:spcBef>
              <a:spcPct val="0"/>
            </a:spcBef>
            <a:spcAft>
              <a:spcPct val="35000"/>
            </a:spcAft>
            <a:buNone/>
          </a:pPr>
          <a:r>
            <a:rPr lang="vi-VN" sz="2000" kern="1200"/>
            <a:t>Phân tích tình hình kinh tế vĩ mô</a:t>
          </a:r>
          <a:endParaRPr lang="en-US" sz="2000" kern="1200"/>
        </a:p>
      </dsp:txBody>
      <dsp:txXfrm>
        <a:off x="554601" y="679894"/>
        <a:ext cx="7303278" cy="532758"/>
      </dsp:txXfrm>
    </dsp:sp>
    <dsp:sp modelId="{21993DBB-34D4-4F17-BFBF-E3050DA61DCE}">
      <dsp:nvSpPr>
        <dsp:cNvPr id="0" name=""/>
        <dsp:cNvSpPr/>
      </dsp:nvSpPr>
      <dsp:spPr>
        <a:xfrm>
          <a:off x="0" y="2184224"/>
          <a:ext cx="10515600" cy="2079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16127" tIns="416560" rIns="816127" bIns="142240" numCol="1" spcCol="1270" anchor="t" anchorCtr="0">
          <a:noAutofit/>
        </a:bodyPr>
        <a:lstStyle/>
        <a:p>
          <a:pPr marL="228600" lvl="1" indent="-228600" algn="l" defTabSz="889000">
            <a:lnSpc>
              <a:spcPct val="90000"/>
            </a:lnSpc>
            <a:spcBef>
              <a:spcPct val="0"/>
            </a:spcBef>
            <a:spcAft>
              <a:spcPct val="15000"/>
            </a:spcAft>
            <a:buChar char="•"/>
          </a:pPr>
          <a:r>
            <a:rPr lang="en-US" sz="2000" kern="1200"/>
            <a:t>D</a:t>
          </a:r>
          <a:r>
            <a:rPr lang="vi-VN" sz="2000" kern="1200"/>
            <a:t>ựa vào các báo cáo phân tích &amp; định giá chứng khoán cơ sở </a:t>
          </a:r>
          <a:endParaRPr lang="en-US" sz="2000" kern="1200"/>
        </a:p>
        <a:p>
          <a:pPr marL="228600" lvl="1" indent="-228600" algn="l" defTabSz="889000">
            <a:lnSpc>
              <a:spcPct val="90000"/>
            </a:lnSpc>
            <a:spcBef>
              <a:spcPct val="0"/>
            </a:spcBef>
            <a:spcAft>
              <a:spcPct val="15000"/>
            </a:spcAft>
            <a:buChar char="•"/>
          </a:pPr>
          <a:r>
            <a:rPr lang="vi-VN" sz="2000" kern="1200" dirty="0"/>
            <a:t>Phân tích, đánh giá các sự kiện trong tương lai ảnh hưởng đến cấu phần và tỷ trọng của VN30</a:t>
          </a:r>
          <a:endParaRPr lang="en-US" sz="2000" kern="1200" dirty="0"/>
        </a:p>
        <a:p>
          <a:pPr marL="228600" lvl="1" indent="-228600" algn="l" defTabSz="889000">
            <a:lnSpc>
              <a:spcPct val="90000"/>
            </a:lnSpc>
            <a:spcBef>
              <a:spcPct val="0"/>
            </a:spcBef>
            <a:spcAft>
              <a:spcPct val="15000"/>
            </a:spcAft>
            <a:buChar char="•"/>
          </a:pPr>
          <a:r>
            <a:rPr lang="en-US" sz="2000" kern="1200" dirty="0" err="1"/>
            <a:t>Nhóm</a:t>
          </a:r>
          <a:r>
            <a:rPr lang="en-US" sz="2000" kern="1200" dirty="0"/>
            <a:t> </a:t>
          </a:r>
          <a:r>
            <a:rPr lang="en-US" sz="2000" kern="1200" dirty="0" err="1"/>
            <a:t>cổ</a:t>
          </a:r>
          <a:r>
            <a:rPr lang="en-US" sz="2000" kern="1200" dirty="0"/>
            <a:t> </a:t>
          </a:r>
          <a:r>
            <a:rPr lang="en-US" sz="2000" kern="1200" dirty="0" err="1"/>
            <a:t>phiếu</a:t>
          </a:r>
          <a:r>
            <a:rPr lang="en-US" sz="2000" kern="1200" dirty="0"/>
            <a:t> </a:t>
          </a:r>
          <a:r>
            <a:rPr lang="en-US" sz="2000" kern="1200" dirty="0" err="1"/>
            <a:t>có</a:t>
          </a:r>
          <a:r>
            <a:rPr lang="en-US" sz="2000" kern="1200" dirty="0"/>
            <a:t> </a:t>
          </a:r>
          <a:r>
            <a:rPr lang="en-US" sz="2000" kern="1200" dirty="0" err="1"/>
            <a:t>tỷ</a:t>
          </a:r>
          <a:r>
            <a:rPr lang="en-US" sz="2000" kern="1200" dirty="0"/>
            <a:t> </a:t>
          </a:r>
          <a:r>
            <a:rPr lang="en-US" sz="2000" kern="1200" dirty="0" err="1"/>
            <a:t>trọng</a:t>
          </a:r>
          <a:r>
            <a:rPr lang="en-US" sz="2000" kern="1200" dirty="0"/>
            <a:t> </a:t>
          </a:r>
          <a:r>
            <a:rPr lang="en-US" sz="2000" kern="1200" dirty="0" err="1"/>
            <a:t>lớn</a:t>
          </a:r>
          <a:endParaRPr lang="en-US" sz="2000" kern="1200" dirty="0"/>
        </a:p>
        <a:p>
          <a:pPr marL="228600" lvl="1" indent="-228600" algn="l" defTabSz="889000">
            <a:lnSpc>
              <a:spcPct val="90000"/>
            </a:lnSpc>
            <a:spcBef>
              <a:spcPct val="0"/>
            </a:spcBef>
            <a:spcAft>
              <a:spcPct val="15000"/>
            </a:spcAft>
            <a:buChar char="•"/>
          </a:pPr>
          <a:r>
            <a:rPr lang="en-US" sz="2000" kern="1200" dirty="0" err="1"/>
            <a:t>Nhóm</a:t>
          </a:r>
          <a:r>
            <a:rPr lang="en-US" sz="2000" kern="1200" dirty="0"/>
            <a:t> </a:t>
          </a:r>
          <a:r>
            <a:rPr lang="en-US" sz="2000" kern="1200" dirty="0" err="1"/>
            <a:t>cổ</a:t>
          </a:r>
          <a:r>
            <a:rPr lang="en-US" sz="2000" kern="1200" dirty="0"/>
            <a:t> </a:t>
          </a:r>
          <a:r>
            <a:rPr lang="en-US" sz="2000" kern="1200" dirty="0" err="1"/>
            <a:t>phiếu</a:t>
          </a:r>
          <a:r>
            <a:rPr lang="en-US" sz="2000" kern="1200" dirty="0"/>
            <a:t> </a:t>
          </a:r>
          <a:r>
            <a:rPr lang="en-US" sz="2000" kern="1200" dirty="0" err="1"/>
            <a:t>có</a:t>
          </a:r>
          <a:r>
            <a:rPr lang="en-US" sz="2000" kern="1200" dirty="0"/>
            <a:t> </a:t>
          </a:r>
          <a:r>
            <a:rPr lang="en-US" sz="2000" kern="1200" dirty="0" err="1"/>
            <a:t>biến</a:t>
          </a:r>
          <a:r>
            <a:rPr lang="en-US" sz="2000" kern="1200" dirty="0"/>
            <a:t> </a:t>
          </a:r>
          <a:r>
            <a:rPr lang="en-US" sz="2000" kern="1200" dirty="0" err="1"/>
            <a:t>động</a:t>
          </a:r>
          <a:r>
            <a:rPr lang="en-US" sz="2000" kern="1200" dirty="0"/>
            <a:t> </a:t>
          </a:r>
          <a:r>
            <a:rPr lang="en-US" sz="2000" kern="1200" dirty="0" err="1"/>
            <a:t>mạnh</a:t>
          </a:r>
          <a:endParaRPr lang="en-US" sz="2000" kern="1200" dirty="0"/>
        </a:p>
      </dsp:txBody>
      <dsp:txXfrm>
        <a:off x="0" y="2184224"/>
        <a:ext cx="10515600" cy="2079000"/>
      </dsp:txXfrm>
    </dsp:sp>
    <dsp:sp modelId="{96CC5D76-459A-4042-8503-88C772BC3A75}">
      <dsp:nvSpPr>
        <dsp:cNvPr id="0" name=""/>
        <dsp:cNvSpPr/>
      </dsp:nvSpPr>
      <dsp:spPr>
        <a:xfrm>
          <a:off x="525780" y="1889023"/>
          <a:ext cx="7360920" cy="59040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889000">
            <a:lnSpc>
              <a:spcPct val="90000"/>
            </a:lnSpc>
            <a:spcBef>
              <a:spcPct val="0"/>
            </a:spcBef>
            <a:spcAft>
              <a:spcPct val="35000"/>
            </a:spcAft>
            <a:buNone/>
          </a:pPr>
          <a:r>
            <a:rPr lang="vi-VN" sz="2000" kern="1200"/>
            <a:t>Phân tích cơ bản các mã có sức ảnh hưởng lớn đến chỉ số </a:t>
          </a:r>
          <a:endParaRPr lang="en-US" sz="2000" kern="1200"/>
        </a:p>
      </dsp:txBody>
      <dsp:txXfrm>
        <a:off x="554601" y="1917844"/>
        <a:ext cx="7303278" cy="532758"/>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8D41A38-ECC7-45CB-AAFF-0CB465268A53}">
      <dsp:nvSpPr>
        <dsp:cNvPr id="0" name=""/>
        <dsp:cNvSpPr/>
      </dsp:nvSpPr>
      <dsp:spPr>
        <a:xfrm>
          <a:off x="0" y="0"/>
          <a:ext cx="4351338" cy="4351338"/>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7909112-D56A-499A-AAD4-6D9D47F314D0}">
      <dsp:nvSpPr>
        <dsp:cNvPr id="0" name=""/>
        <dsp:cNvSpPr/>
      </dsp:nvSpPr>
      <dsp:spPr>
        <a:xfrm>
          <a:off x="2175669" y="0"/>
          <a:ext cx="8339931" cy="4351338"/>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US" sz="4200" kern="1200"/>
            <a:t>Dựa vào biến động của các nhóm cổ phiếu có tỷ trọng lớn trong ngày</a:t>
          </a:r>
        </a:p>
      </dsp:txBody>
      <dsp:txXfrm>
        <a:off x="2175669" y="0"/>
        <a:ext cx="8339931" cy="2066885"/>
      </dsp:txXfrm>
    </dsp:sp>
    <dsp:sp modelId="{E899D93C-33F8-4FC5-9E70-A045A2816D49}">
      <dsp:nvSpPr>
        <dsp:cNvPr id="0" name=""/>
        <dsp:cNvSpPr/>
      </dsp:nvSpPr>
      <dsp:spPr>
        <a:xfrm>
          <a:off x="1142226" y="2066885"/>
          <a:ext cx="2066885" cy="2066885"/>
        </a:xfrm>
        <a:prstGeom prst="pie">
          <a:avLst>
            <a:gd name="adj1" fmla="val 5400000"/>
            <a:gd name="adj2" fmla="val 1620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8345662-67D1-4C27-A020-E70732B7DFD3}">
      <dsp:nvSpPr>
        <dsp:cNvPr id="0" name=""/>
        <dsp:cNvSpPr/>
      </dsp:nvSpPr>
      <dsp:spPr>
        <a:xfrm>
          <a:off x="2175669" y="2066885"/>
          <a:ext cx="8339931" cy="2066885"/>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60020" tIns="160020" rIns="160020" bIns="160020" numCol="1" spcCol="1270" anchor="ctr" anchorCtr="0">
          <a:noAutofit/>
        </a:bodyPr>
        <a:lstStyle/>
        <a:p>
          <a:pPr marL="0" lvl="0" indent="0" algn="ctr" defTabSz="1866900">
            <a:lnSpc>
              <a:spcPct val="90000"/>
            </a:lnSpc>
            <a:spcBef>
              <a:spcPct val="0"/>
            </a:spcBef>
            <a:spcAft>
              <a:spcPct val="35000"/>
            </a:spcAft>
            <a:buNone/>
          </a:pPr>
          <a:r>
            <a:rPr lang="en-US" sz="4200" kern="1200"/>
            <a:t>Gía phái sinh sẽ gần bằng với chỉ số VN30 tại những ngày giao dịch cuối cùng.</a:t>
          </a:r>
        </a:p>
      </dsp:txBody>
      <dsp:txXfrm>
        <a:off x="2175669" y="2066885"/>
        <a:ext cx="8339931" cy="2066885"/>
      </dsp:txXfrm>
    </dsp:sp>
  </dsp:spTree>
</dsp:drawing>
</file>

<file path=ppt/diagrams/layout1.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lProcess2">
  <dgm:title val=""/>
  <dgm:desc val=""/>
  <dgm:catLst>
    <dgm:cat type="list" pri="10000"/>
    <dgm:cat type="relationship"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useDef="1">
    <dgm:dataModel>
      <dgm:ptLst/>
      <dgm:bg/>
      <dgm:whole/>
    </dgm:dataModel>
  </dgm:styleData>
  <dgm:clrData useDef="1">
    <dgm:dataModel>
      <dgm:ptLst/>
      <dgm:bg/>
      <dgm:whole/>
    </dgm:dataModel>
  </dgm:clrData>
  <dgm:layoutNode name="theList">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forName="aSpace" refType="w" fact="0.075"/>
      <dgm:constr type="h" for="des" forName="aSpace2" refType="h" fact="0.1"/>
      <dgm:constr type="primFontSz" for="des" forName="textNode" op="equ"/>
      <dgm:constr type="primFontSz" for="des" forName="childNode" op="equ"/>
    </dgm:constrLst>
    <dgm:ruleLst/>
    <dgm:forEach name="aNodeForEach" axis="ch" ptType="node">
      <dgm:layoutNode name="compNode">
        <dgm:alg type="composite"/>
        <dgm:shape xmlns:r="http://schemas.openxmlformats.org/officeDocument/2006/relationships" r:blip="">
          <dgm:adjLst/>
        </dgm:shape>
        <dgm:presOf/>
        <dgm:constrLst>
          <dgm:constr type="w" for="ch" forName="aNode" refType="w"/>
          <dgm:constr type="h" for="ch" forName="aNode" refType="h"/>
          <dgm:constr type="w" for="ch" forName="textNode" refType="w"/>
          <dgm:constr type="h" for="ch" forName="textNode" refType="h" fact="0.3"/>
          <dgm:constr type="ctrX" for="ch" forName="textNode" refType="w" fact="0.5"/>
          <dgm:constr type="w" for="ch" forName="compChildNode" refType="w" fact="0.8"/>
          <dgm:constr type="h" for="ch" forName="compChildNode" refType="h" fact="0.65"/>
          <dgm:constr type="t" for="ch" forName="compChildNode" refType="h" fact="0.3"/>
          <dgm:constr type="ctrX" for="ch" forName="compChildNode" refType="w" fact="0.5"/>
        </dgm:constrLst>
        <dgm:ruleLst/>
        <dgm:layoutNode name="aNode" styleLbl="bgShp">
          <dgm:alg type="sp"/>
          <dgm:shape xmlns:r="http://schemas.openxmlformats.org/officeDocument/2006/relationships" type="roundRect" r:blip="">
            <dgm:adjLst>
              <dgm:adj idx="1" val="0.1"/>
            </dgm:adjLst>
          </dgm:shape>
          <dgm:presOf axis="self"/>
          <dgm:constrLst/>
          <dgm:ruleLst/>
        </dgm:layoutNode>
        <dgm:layoutNode name="textNode" styleLbl="bgShp">
          <dgm:alg type="tx"/>
          <dgm:shape xmlns:r="http://schemas.openxmlformats.org/officeDocument/2006/relationships" type="rect" r:blip="" hideGeom="1">
            <dgm:adjLst>
              <dgm:adj idx="1" val="0.1"/>
            </dgm:adjLst>
          </dgm:shape>
          <dgm:presOf axis="self"/>
          <dgm:constrLst>
            <dgm:constr type="primFontSz" val="65"/>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compChildNode">
          <dgm:alg type="composite"/>
          <dgm:shape xmlns:r="http://schemas.openxmlformats.org/officeDocument/2006/relationships" r:blip="">
            <dgm:adjLst/>
          </dgm:shape>
          <dgm:presOf/>
          <dgm:constrLst>
            <dgm:constr type="w" for="des" forName="childNode" refType="w"/>
            <dgm:constr type="h" for="des" forName="childNode" refType="h"/>
          </dgm:constrLst>
          <dgm:ruleLst/>
          <dgm:layoutNode name="theInnerList">
            <dgm:alg type="lin">
              <dgm:param type="linDir" val="fromT"/>
            </dgm:alg>
            <dgm:shape xmlns:r="http://schemas.openxmlformats.org/officeDocument/2006/relationships" r:blip="">
              <dgm:adjLst/>
            </dgm:shape>
            <dgm:presOf/>
            <dgm:constrLst/>
            <dgm:ruleLst/>
            <dgm:forEach name="childNodeForEach" axis="ch" ptType="node">
              <dgm:layoutNode name="child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tMarg" refType="primFontSz" fact="0.15"/>
                  <dgm:constr type="bMarg" refType="primFontSz" fact="0.15"/>
                  <dgm:constr type="lMarg" refType="primFontSz" fact="0.2"/>
                  <dgm:constr type="rMarg" refType="primFontSz" fact="0.2"/>
                </dgm:constrLst>
                <dgm:ruleLst>
                  <dgm:rule type="primFontSz" val="5" fact="NaN" max="NaN"/>
                </dgm:ruleLst>
              </dgm:layoutNode>
              <dgm:choose name="Name3">
                <dgm:if name="Name4" axis="self" ptType="node" func="revPos" op="equ" val="1"/>
                <dgm:else name="Name5">
                  <dgm:layoutNode name="aSpace2">
                    <dgm:alg type="sp"/>
                    <dgm:shape xmlns:r="http://schemas.openxmlformats.org/officeDocument/2006/relationships" r:blip="">
                      <dgm:adjLst/>
                    </dgm:shape>
                    <dgm:presOf/>
                    <dgm:constrLst/>
                    <dgm:ruleLst/>
                  </dgm:layoutNode>
                </dgm:else>
              </dgm:choose>
            </dgm:forEach>
          </dgm:layoutNode>
        </dgm:layoutNode>
      </dgm:layoutNode>
      <dgm:choose name="Name6">
        <dgm:if name="Name7" axis="self" ptType="node" func="revPos" op="equ" val="1"/>
        <dgm:else name="Name8">
          <dgm:layoutNode name="aSpace">
            <dgm:alg type="sp"/>
            <dgm:shape xmlns:r="http://schemas.openxmlformats.org/officeDocument/2006/relationships" r:blip="">
              <dgm:adjLst/>
            </dgm:shape>
            <dgm:presOf/>
            <dgm:constrLst/>
            <dgm:ruleLst/>
          </dgm:layoutNod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5.xml><?xml version="1.0" encoding="utf-8"?>
<dgm:layoutDef xmlns:dgm="http://schemas.openxmlformats.org/drawingml/2006/diagram" xmlns:a="http://schemas.openxmlformats.org/drawingml/2006/main" uniqueId="urn:microsoft.com/office/officeart/2005/8/layout/pList2">
  <dgm:title val=""/>
  <dgm:desc val=""/>
  <dgm:catLst>
    <dgm:cat type="list" pri="11000"/>
    <dgm:cat type="picture" pri="24000"/>
    <dgm:cat type="pictureconvert" pri="2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bkgdShp" refType="w"/>
      <dgm:constr type="h" for="ch" forName="bkgdShp" refType="h" fact="0.45"/>
      <dgm:constr type="t" for="ch" forName="bkgdShp"/>
      <dgm:constr type="w" for="ch" forName="linComp" refType="w" fact="0.94"/>
      <dgm:constr type="h" for="ch" forName="linComp" refType="h"/>
      <dgm:constr type="ctrX" for="ch" forName="linComp" refType="w" fact="0.5"/>
    </dgm:constrLst>
    <dgm:ruleLst/>
    <dgm:choose name="Name1">
      <dgm:if name="Name2" axis="ch" ptType="node" func="cnt" op="gte" val="1">
        <dgm:layoutNode name="bkgdShp" styleLbl="alignAccFollowNode1">
          <dgm:alg type="sp"/>
          <dgm:shape xmlns:r="http://schemas.openxmlformats.org/officeDocument/2006/relationships" type="roundRect" r:blip="">
            <dgm:adjLst>
              <dgm:adj idx="1" val="0.1"/>
            </dgm:adjLst>
          </dgm:shape>
          <dgm:presOf/>
          <dgm:constrLst/>
          <dgm:ruleLst/>
        </dgm:layoutNode>
        <dgm:layoutNode name="linComp">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1"/>
            <dgm:constr type="h" for="ch" ptType="sibTrans" op="equ"/>
            <dgm:constr type="h" for="ch" forName="compNode" op="equ"/>
            <dgm:constr type="primFontSz" for="des" forName="node" op="equ"/>
          </dgm:constrLst>
          <dgm:ruleLst/>
          <dgm:forEach name="nodesForEach" axis="ch" ptType="node">
            <dgm:layoutNode name="compNode">
              <dgm:alg type="composite"/>
              <dgm:shape xmlns:r="http://schemas.openxmlformats.org/officeDocument/2006/relationships" r:blip="">
                <dgm:adjLst/>
              </dgm:shape>
              <dgm:presOf/>
              <dgm:constrLst>
                <dgm:constr type="w" for="ch" forName="node" refType="w"/>
                <dgm:constr type="h" for="ch" forName="node" refType="h" fact="0.55"/>
                <dgm:constr type="b" for="ch" forName="node" refType="h"/>
                <dgm:constr type="w" for="ch" forName="invisiNode" refType="w" fact="0.75"/>
                <dgm:constr type="h" for="ch" forName="invisiNode" refType="h" fact="0.06"/>
                <dgm:constr type="t" for="ch" forName="invisiNode"/>
                <dgm:constr type="w" for="ch" forName="imagNode" refType="w"/>
                <dgm:constr type="h" for="ch" forName="imagNode" refType="h" fact="0.33"/>
                <dgm:constr type="ctrX" for="ch" forName="imagNode" refType="w" fact="0.5"/>
                <dgm:constr type="t" for="ch" forName="imagNode" refType="h" fact="0.06"/>
              </dgm:constrLst>
              <dgm:ruleLst/>
              <dgm:layoutNode name="node" styleLbl="node1">
                <dgm:varLst>
                  <dgm:bulletEnabled val="1"/>
                </dgm:varLst>
                <dgm:alg type="tx">
                  <dgm:param type="txAnchorVert" val="t"/>
                </dgm:alg>
                <dgm:shape xmlns:r="http://schemas.openxmlformats.org/officeDocument/2006/relationships" rot="180" type="round2SameRect" r:blip="">
                  <dgm:adjLst>
                    <dgm:adj idx="1" val="0.105"/>
                  </dgm:adjLst>
                </dgm:shape>
                <dgm:presOf axis="desOrSelf" ptType="node"/>
                <dgm:constrLst>
                  <dgm:constr type="primFontSz" val="65"/>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roundRect" r:blip="" zOrderOff="-2" blipPhldr="1">
                  <dgm:adjLst>
                    <dgm:adj idx="1" val="0.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if>
      <dgm:else name="Name6"/>
    </dgm:choose>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ierarchy4">
  <dgm:title val=""/>
  <dgm:desc val=""/>
  <dgm:catLst>
    <dgm:cat type="hierarchy" pri="4000"/>
    <dgm:cat type="list" pri="24000"/>
    <dgm:cat type="relationship" pri="10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Name0">
    <dgm:varLst>
      <dgm:chPref val="1"/>
      <dgm:dir/>
      <dgm:animOne val="branch"/>
      <dgm:animLvl val="lvl"/>
      <dgm:resizeHandles/>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w" for="ch" forName="vertOne" refType="w"/>
      <dgm:constr type="w" for="des" forName="horzOne" refType="w"/>
      <dgm:constr type="w" for="des" forName="txOne" refType="w"/>
      <dgm:constr type="w" for="des" forName="vertTwo" refType="w"/>
      <dgm:constr type="w" for="des" forName="horzTwo" refType="w"/>
      <dgm:constr type="w" for="des" forName="txTwo" refType="w"/>
      <dgm:constr type="w" for="des" forName="vertThree" refType="w"/>
      <dgm:constr type="w" for="des" forName="horzThree" refType="w"/>
      <dgm:constr type="w" for="des" forName="txThree" refType="w"/>
      <dgm:constr type="w" for="des" forName="vertFour" refType="w"/>
      <dgm:constr type="w" for="des" forName="horzFour" refType="w"/>
      <dgm:constr type="w" for="des" forName="txFour" refType="w"/>
      <dgm:constr type="h" for="des" ptType="node" op="equ"/>
      <dgm:constr type="h" for="des" forName="txOne" refType="h"/>
      <dgm:constr type="userH" for="des" ptType="node" refType="h" refFor="des" refForName="txOne"/>
      <dgm:constr type="primFontSz" for="des" forName="txOne" val="65"/>
      <dgm:constr type="primFontSz" for="des" forName="txTwo" val="65"/>
      <dgm:constr type="primFontSz" for="des" forName="txTwo" refType="primFontSz" refFor="des" refForName="txOne" op="lte"/>
      <dgm:constr type="primFontSz" for="des" forName="txThree" val="65"/>
      <dgm:constr type="primFontSz" for="des" forName="txThree" refType="primFontSz" refFor="des" refForName="txOne" op="lte"/>
      <dgm:constr type="primFontSz" for="des" forName="txThree" refType="primFontSz" refFor="des" refForName="txTwo" op="lte"/>
      <dgm:constr type="primFontSz" for="des" forName="txFour" val="65"/>
      <dgm:constr type="primFontSz" for="des" forName="txFour" refType="primFontSz" refFor="des" refForName="txOne" op="lte"/>
      <dgm:constr type="primFontSz" for="des" forName="txFour" refType="primFontSz" refFor="des" refForName="txTwo" op="lte"/>
      <dgm:constr type="primFontSz" for="des" forName="txFour" refType="primFontSz" refFor="des" refForName="txThree" op="lte"/>
      <dgm:constr type="w" for="des" forName="sibSpaceOne" refType="w" fact="0.168"/>
      <dgm:constr type="w" for="des" forName="sibSpaceTwo" refType="w" refFor="des" refForName="sibSpaceOne" op="equ" fact="0.5"/>
      <dgm:constr type="w" for="des" forName="sibSpaceThree" refType="w" refFor="des" refForName="sibSpaceTwo" op="equ" fact="0.5"/>
      <dgm:constr type="w" for="des" forName="sibSpaceFour" refType="w" refFor="des" refForName="sibSpaceThree" op="equ" fact="0.5"/>
      <dgm:constr type="h" for="des" forName="parTransOne" refType="w" fact="0.056"/>
      <dgm:constr type="h" for="des" forName="parTransTwo" refType="h" refFor="des" refForName="parTransOne" op="equ"/>
      <dgm:constr type="h" for="des" forName="parTransThree" refType="h" refFor="des" refForName="parTransTwo" op="equ"/>
      <dgm:constr type="h" for="des" forName="parTransFour" refType="h" refFor="des" refForName="parTransThree" op="equ"/>
    </dgm:constrLst>
    <dgm:ruleLst/>
    <dgm:forEach name="Name4" axis="ch" ptType="node">
      <dgm:layoutNode name="vertOne">
        <dgm:alg type="lin">
          <dgm:param type="linDir" val="fromT"/>
        </dgm:alg>
        <dgm:shape xmlns:r="http://schemas.openxmlformats.org/officeDocument/2006/relationships" r:blip="">
          <dgm:adjLst/>
        </dgm:shape>
        <dgm:presOf/>
        <dgm:constrLst>
          <dgm:constr type="w" for="ch" forName="txOne" refType="w" refFor="ch" refForName="horzOne" op="gte"/>
        </dgm:constrLst>
        <dgm:ruleLst/>
        <dgm:layoutNode name="txOn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5">
          <dgm:if name="Name6" axis="des" ptType="node" func="cnt" op="gt" val="0">
            <dgm:layoutNode name="parTransOne">
              <dgm:alg type="sp"/>
              <dgm:shape xmlns:r="http://schemas.openxmlformats.org/officeDocument/2006/relationships" r:blip="">
                <dgm:adjLst/>
              </dgm:shape>
              <dgm:presOf/>
              <dgm:constrLst/>
              <dgm:ruleLst/>
            </dgm:layoutNode>
          </dgm:if>
          <dgm:else name="Name7"/>
        </dgm:choose>
        <dgm:layoutNode name="horzOne">
          <dgm:choose name="Name8">
            <dgm:if name="Name9" func="var" arg="dir" op="equ" val="norm">
              <dgm:alg type="lin">
                <dgm:param type="linDir" val="fromL"/>
                <dgm:param type="nodeVertAlign" val="t"/>
              </dgm:alg>
            </dgm:if>
            <dgm:else name="Name1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1" axis="ch" ptType="node">
            <dgm:layoutNode name="vertTwo">
              <dgm:alg type="lin">
                <dgm:param type="linDir" val="fromT"/>
              </dgm:alg>
              <dgm:shape xmlns:r="http://schemas.openxmlformats.org/officeDocument/2006/relationships" r:blip="">
                <dgm:adjLst/>
              </dgm:shape>
              <dgm:presOf/>
              <dgm:constrLst>
                <dgm:constr type="w" for="ch" forName="txTwo" refType="w" refFor="ch" refForName="horzTwo" op="gte"/>
              </dgm:constrLst>
              <dgm:ruleLst/>
              <dgm:layoutNode name="txTwo">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2">
                <dgm:if name="Name13" axis="des" ptType="node" func="cnt" op="gt" val="0">
                  <dgm:layoutNode name="parTransTwo">
                    <dgm:alg type="sp"/>
                    <dgm:shape xmlns:r="http://schemas.openxmlformats.org/officeDocument/2006/relationships" r:blip="">
                      <dgm:adjLst/>
                    </dgm:shape>
                    <dgm:presOf/>
                    <dgm:constrLst/>
                    <dgm:ruleLst/>
                  </dgm:layoutNode>
                </dgm:if>
                <dgm:else name="Name14"/>
              </dgm:choose>
              <dgm:layoutNode name="horzTwo">
                <dgm:choose name="Name15">
                  <dgm:if name="Name16" func="var" arg="dir" op="equ" val="norm">
                    <dgm:alg type="lin">
                      <dgm:param type="linDir" val="fromL"/>
                      <dgm:param type="nodeVertAlign" val="t"/>
                    </dgm:alg>
                  </dgm:if>
                  <dgm:else name="Name17">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18" axis="ch" ptType="node">
                  <dgm:layoutNode name="vertThree">
                    <dgm:alg type="lin">
                      <dgm:param type="linDir" val="fromT"/>
                    </dgm:alg>
                    <dgm:shape xmlns:r="http://schemas.openxmlformats.org/officeDocument/2006/relationships" r:blip="">
                      <dgm:adjLst/>
                    </dgm:shape>
                    <dgm:presOf/>
                    <dgm:constrLst>
                      <dgm:constr type="w" for="ch" forName="txThree" refType="w" refFor="ch" refForName="horzThree" op="gte"/>
                    </dgm:constrLst>
                    <dgm:ruleLst/>
                    <dgm:layoutNode name="txThree">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19">
                      <dgm:if name="Name20" axis="des" ptType="node" func="cnt" op="gt" val="0">
                        <dgm:layoutNode name="parTransThree">
                          <dgm:alg type="sp"/>
                          <dgm:shape xmlns:r="http://schemas.openxmlformats.org/officeDocument/2006/relationships" r:blip="">
                            <dgm:adjLst/>
                          </dgm:shape>
                          <dgm:presOf/>
                          <dgm:constrLst/>
                          <dgm:ruleLst/>
                        </dgm:layoutNode>
                      </dgm:if>
                      <dgm:else name="Name21"/>
                    </dgm:choose>
                    <dgm:layoutNode name="horzThree">
                      <dgm:choose name="Name22">
                        <dgm:if name="Name23" func="var" arg="dir" op="equ" val="norm">
                          <dgm:alg type="lin">
                            <dgm:param type="linDir" val="fromL"/>
                            <dgm:param type="nodeVertAlign" val="t"/>
                          </dgm:alg>
                        </dgm:if>
                        <dgm:else name="Name24">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repeat" axis="ch" ptType="node">
                        <dgm:layoutNode name="vertFour">
                          <dgm:varLst>
                            <dgm:chPref val="3"/>
                          </dgm:varLst>
                          <dgm:alg type="lin">
                            <dgm:param type="linDir" val="fromT"/>
                          </dgm:alg>
                          <dgm:shape xmlns:r="http://schemas.openxmlformats.org/officeDocument/2006/relationships" r:blip="">
                            <dgm:adjLst/>
                          </dgm:shape>
                          <dgm:presOf/>
                          <dgm:constrLst>
                            <dgm:constr type="w" for="ch" forName="txFour" refType="w" refFor="ch" refForName="horzFour" op="gte"/>
                          </dgm:constrLst>
                          <dgm:ruleLst/>
                          <dgm:layoutNode name="txFour">
                            <dgm:varLst>
                              <dgm:chPref val="3"/>
                            </dgm:varLst>
                            <dgm:alg type="tx"/>
                            <dgm:shape xmlns:r="http://schemas.openxmlformats.org/officeDocument/2006/relationships" type="roundRect" r:blip="">
                              <dgm:adjLst>
                                <dgm:adj idx="1" val="0.1"/>
                              </dgm:adjLst>
                            </dgm:shape>
                            <dgm:presOf axis="self"/>
                            <dgm:constrLst>
                              <dgm:constr type="userH"/>
                              <dgm:constr type="h" refType="userH"/>
                              <dgm:constr type="tMarg" refType="primFontSz" fact="0.3"/>
                              <dgm:constr type="bMarg" refType="primFontSz" fact="0.3"/>
                              <dgm:constr type="lMarg" refType="primFontSz" fact="0.3"/>
                              <dgm:constr type="rMarg" refType="primFontSz" fact="0.3"/>
                            </dgm:constrLst>
                            <dgm:ruleLst>
                              <dgm:rule type="primFontSz" val="5" fact="NaN" max="NaN"/>
                            </dgm:ruleLst>
                          </dgm:layoutNode>
                          <dgm:choose name="Name25">
                            <dgm:if name="Name26" axis="des" ptType="node" func="cnt" op="gt" val="0">
                              <dgm:layoutNode name="parTransFour">
                                <dgm:alg type="sp"/>
                                <dgm:shape xmlns:r="http://schemas.openxmlformats.org/officeDocument/2006/relationships" r:blip="">
                                  <dgm:adjLst/>
                                </dgm:shape>
                                <dgm:presOf/>
                                <dgm:constrLst/>
                                <dgm:ruleLst/>
                              </dgm:layoutNode>
                            </dgm:if>
                            <dgm:else name="Name27"/>
                          </dgm:choose>
                          <dgm:layoutNode name="horzFour">
                            <dgm:choose name="Name28">
                              <dgm:if name="Name29" func="var" arg="dir" op="equ" val="norm">
                                <dgm:alg type="lin">
                                  <dgm:param type="linDir" val="fromL"/>
                                  <dgm:param type="nodeVertAlign" val="t"/>
                                </dgm:alg>
                              </dgm:if>
                              <dgm:else name="Name30">
                                <dgm:alg type="lin">
                                  <dgm:param type="linDir" val="fromR"/>
                                  <dgm:param type="nodeVertAlign" val="t"/>
                                </dgm:alg>
                              </dgm:else>
                            </dgm:choose>
                            <dgm:shape xmlns:r="http://schemas.openxmlformats.org/officeDocument/2006/relationships" r:blip="">
                              <dgm:adjLst/>
                            </dgm:shape>
                            <dgm:presOf/>
                            <dgm:constrLst/>
                            <dgm:ruleLst>
                              <dgm:rule type="w" val="INF" fact="NaN" max="NaN"/>
                            </dgm:ruleLst>
                            <dgm:forEach name="Name31" ref="repeat"/>
                          </dgm:layoutNode>
                        </dgm:layoutNode>
                        <dgm:choose name="Name32">
                          <dgm:if name="Name33" axis="self" ptType="node" func="revPos" op="gte" val="2">
                            <dgm:forEach name="Name34" axis="followSib" ptType="sibTrans" cnt="1">
                              <dgm:layoutNode name="sibSpaceFour">
                                <dgm:alg type="sp"/>
                                <dgm:shape xmlns:r="http://schemas.openxmlformats.org/officeDocument/2006/relationships" r:blip="">
                                  <dgm:adjLst/>
                                </dgm:shape>
                                <dgm:presOf/>
                                <dgm:constrLst/>
                                <dgm:ruleLst/>
                              </dgm:layoutNode>
                            </dgm:forEach>
                          </dgm:if>
                          <dgm:else name="Name35"/>
                        </dgm:choose>
                      </dgm:forEach>
                    </dgm:layoutNode>
                  </dgm:layoutNode>
                  <dgm:choose name="Name36">
                    <dgm:if name="Name37" axis="self" ptType="node" func="revPos" op="gte" val="2">
                      <dgm:forEach name="Name38" axis="followSib" ptType="sibTrans" cnt="1">
                        <dgm:layoutNode name="sibSpaceThree">
                          <dgm:alg type="sp"/>
                          <dgm:shape xmlns:r="http://schemas.openxmlformats.org/officeDocument/2006/relationships" r:blip="">
                            <dgm:adjLst/>
                          </dgm:shape>
                          <dgm:presOf/>
                          <dgm:constrLst/>
                          <dgm:ruleLst/>
                        </dgm:layoutNode>
                      </dgm:forEach>
                    </dgm:if>
                    <dgm:else name="Name39"/>
                  </dgm:choose>
                </dgm:forEach>
              </dgm:layoutNode>
            </dgm:layoutNode>
            <dgm:choose name="Name40">
              <dgm:if name="Name41" axis="self" ptType="node" func="revPos" op="gte" val="2">
                <dgm:forEach name="Name42" axis="followSib" ptType="sibTrans" cnt="1">
                  <dgm:layoutNode name="sibSpaceTwo">
                    <dgm:alg type="sp"/>
                    <dgm:shape xmlns:r="http://schemas.openxmlformats.org/officeDocument/2006/relationships" r:blip="">
                      <dgm:adjLst/>
                    </dgm:shape>
                    <dgm:presOf/>
                    <dgm:constrLst/>
                    <dgm:ruleLst/>
                  </dgm:layoutNode>
                </dgm:forEach>
              </dgm:if>
              <dgm:else name="Name43"/>
            </dgm:choose>
          </dgm:forEach>
        </dgm:layoutNode>
      </dgm:layoutNode>
      <dgm:choose name="Name44">
        <dgm:if name="Name45" axis="self" ptType="node" func="revPos" op="gte" val="2">
          <dgm:forEach name="Name46" axis="followSib" ptType="sibTrans" cnt="1">
            <dgm:layoutNode name="sibSpaceOne">
              <dgm:alg type="sp"/>
              <dgm:shape xmlns:r="http://schemas.openxmlformats.org/officeDocument/2006/relationships" r:blip="">
                <dgm:adjLst/>
              </dgm:shape>
              <dgm:presOf/>
              <dgm:constrLst/>
              <dgm:ruleLst/>
            </dgm:layoutNode>
          </dgm:forEach>
        </dgm:if>
        <dgm:else name="Name47"/>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process3">
  <dgm:title val=""/>
  <dgm:desc val=""/>
  <dgm:catLst>
    <dgm:cat type="process" pri="2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3" destOrd="0"/>
        <dgm:cxn modelId="12" srcId="1" destId="11" srcOrd="0" destOrd="0"/>
        <dgm:cxn modelId="23" srcId="2" destId="21" srcOrd="0" destOrd="0"/>
        <dgm:cxn modelId="34" srcId="3" destId="31" srcOrd="0" destOrd="0"/>
      </dgm:cxnLst>
      <dgm:bg/>
      <dgm:whole/>
    </dgm:dataModel>
  </dgm:sampData>
  <dgm:style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choose name="Name0">
      <dgm:if name="Name1" func="var" arg="dir" op="equ" val="norm">
        <dgm:alg type="lin"/>
      </dgm:if>
      <dgm:else name="Name2">
        <dgm:alg type="lin">
          <dgm:param type="linDir" val="fromR"/>
        </dgm:alg>
      </dgm:else>
    </dgm:choose>
    <dgm:shape xmlns:r="http://schemas.openxmlformats.org/officeDocument/2006/relationships" r:blip="">
      <dgm:adjLst/>
    </dgm:shape>
    <dgm:presOf/>
    <dgm:constrLst>
      <dgm:constr type="w" for="ch" forName="composite" refType="w"/>
      <dgm:constr type="w" for="ch" ptType="sibTrans" refType="w" refFor="ch" refForName="composite" fact="0.3333"/>
      <dgm:constr type="w" for="des" forName="parTx"/>
      <dgm:constr type="h" for="des" forName="parTx" op="equ"/>
      <dgm:constr type="h" for="des" forName="parSh" op="equ"/>
      <dgm:constr type="w" for="des" forName="desTx"/>
      <dgm:constr type="h" for="des" forName="desTx" op="equ"/>
      <dgm:constr type="w" for="des" forName="parSh"/>
      <dgm:constr type="primFontSz" for="des" forName="parTx" val="65"/>
      <dgm:constr type="secFontSz" for="des" forName="desTx" refType="primFontSz" refFor="des" refForName="parTx" op="equ"/>
      <dgm:constr type="primFontSz" for="des" forName="connTx" refType="primFontSz" refFor="des" refForName="parTx" fact="0.8"/>
      <dgm:constr type="primFontSz" for="des" forName="connTx" refType="primFontSz" refFor="des" refForName="parTx" op="lte" fact="0.8"/>
      <dgm:constr type="h" for="des" forName="parTx" refType="primFontSz" refFor="des" refForName="parTx" fact="0.8"/>
      <dgm:constr type="h" for="des" forName="parSh" refType="primFontSz" refFor="des" refForName="parTx" fact="1.2"/>
      <dgm:constr type="h" for="des" forName="desTx" refType="primFontSz" refFor="des" refForName="parTx" fact="1.6"/>
      <dgm:constr type="h" for="des" forName="parSh" refType="h" refFor="des" refForName="parTx" op="lte" fact="1.5"/>
      <dgm:constr type="h" for="des" forName="parSh" refType="h" refFor="des" refForName="parTx" op="gte" fact="1.5"/>
    </dgm:constrLst>
    <dgm:ruleLst>
      <dgm:rule type="w" for="ch" forName="composite" val="0" fact="NaN" max="NaN"/>
      <dgm:rule type="primFontSz" for="des" forName="parTx" val="5" fact="NaN" max="NaN"/>
    </dgm:ruleLst>
    <dgm:forEach name="Name3" axis="ch" ptType="node">
      <dgm:layoutNode name="composite">
        <dgm:alg type="composite"/>
        <dgm:shape xmlns:r="http://schemas.openxmlformats.org/officeDocument/2006/relationships" r:blip="">
          <dgm:adjLst/>
        </dgm:shape>
        <dgm:presOf/>
        <dgm:choose name="Name4">
          <dgm:if name="Name5" func="var" arg="dir" op="equ" val="norm">
            <dgm:constrLst>
              <dgm:constr type="h" refType="w" fact="1000"/>
              <dgm:constr type="l" for="ch" forName="parTx"/>
              <dgm:constr type="w" for="ch" forName="parTx" refType="w" fact="0.83"/>
              <dgm:constr type="t" for="ch" forName="parTx"/>
              <dgm:constr type="l" for="ch" forName="parSh"/>
              <dgm:constr type="w" for="ch" forName="parSh" refType="w" refFor="ch" refForName="parTx"/>
              <dgm:constr type="t" for="ch" forName="parSh"/>
              <dgm:constr type="l" for="ch" forName="desTx" refType="w" fact="0.17"/>
              <dgm:constr type="w" for="ch" forName="desTx" refType="w" refFor="ch" refForName="parTx"/>
              <dgm:constr type="t" for="ch" forName="desTx" refType="h" refFor="ch" refForName="parTx"/>
            </dgm:constrLst>
          </dgm:if>
          <dgm:else name="Name6">
            <dgm:constrLst>
              <dgm:constr type="h" refType="w" fact="1000"/>
              <dgm:constr type="l" for="ch" forName="parTx" refType="w" fact="0.17"/>
              <dgm:constr type="w" for="ch" forName="parTx" refType="w" fact="0.83"/>
              <dgm:constr type="t" for="ch" forName="parTx"/>
              <dgm:constr type="l" for="ch" forName="parSh" refType="w" fact="0.15"/>
              <dgm:constr type="w" for="ch" forName="parSh" refType="w" refFor="ch" refForName="parTx"/>
              <dgm:constr type="t" for="ch" forName="parSh"/>
              <dgm:constr type="l" for="ch" forName="desTx"/>
              <dgm:constr type="w" for="ch" forName="desTx" refType="w" refFor="ch" refForName="parTx"/>
              <dgm:constr type="t" for="ch" forName="desTx" refType="h" refFor="ch" refForName="parTx"/>
            </dgm:constrLst>
          </dgm:else>
        </dgm:choose>
        <dgm:ruleLst>
          <dgm:rule type="h" val="INF" fact="NaN" max="NaN"/>
        </dgm:ruleLst>
        <dgm:layoutNode name="parTx">
          <dgm:varLst>
            <dgm:chMax val="0"/>
            <dgm:chPref val="0"/>
            <dgm:bulletEnabled val="1"/>
          </dgm:varLst>
          <dgm:alg type="tx">
            <dgm:param type="parTxLTRAlign" val="l"/>
            <dgm:param type="parTxRTLAlign" val="r"/>
            <dgm:param type="txAnchorVert" val="t"/>
          </dgm:alg>
          <dgm:shape xmlns:r="http://schemas.openxmlformats.org/officeDocument/2006/relationships" type="rect" r:blip="" zOrderOff="1" hideGeom="1">
            <dgm:adjLst>
              <dgm:adj idx="1" val="0.1"/>
            </dgm:adjLst>
          </dgm:shape>
          <dgm:presOf axis="self" ptType="node"/>
          <dgm:constrLst>
            <dgm:constr type="h" refType="w" op="lte" fact="0.4"/>
            <dgm:constr type="bMarg" refType="primFontSz" fact="0.3"/>
            <dgm:constr type="h"/>
          </dgm:constrLst>
          <dgm:ruleLst>
            <dgm:rule type="h" val="INF" fact="NaN" max="NaN"/>
          </dgm:ruleLst>
        </dgm:layoutNode>
        <dgm:layoutNode name="parSh">
          <dgm:alg type="sp"/>
          <dgm:shape xmlns:r="http://schemas.openxmlformats.org/officeDocument/2006/relationships" type="roundRect" r:blip="">
            <dgm:adjLst>
              <dgm:adj idx="1" val="0.1"/>
            </dgm:adjLst>
          </dgm:shape>
          <dgm:presOf axis="self" ptType="node"/>
          <dgm:constrLst>
            <dgm:constr type="h"/>
          </dgm:constrLst>
          <dgm:ruleLst/>
        </dgm:layoutNode>
        <dgm:layoutNode name="desTx" styleLbl="fgAcc1">
          <dgm:varLst>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secFontSz" val="65"/>
            <dgm:constr type="primFontSz" refType="secFontSz"/>
            <dgm:constr type="h"/>
          </dgm:constrLst>
          <dgm:ruleLst>
            <dgm:rule type="h" val="INF" fact="NaN" max="NaN"/>
          </dgm:ruleLst>
        </dgm:layoutNode>
      </dgm:layoutNode>
      <dgm:forEach name="sibTransForEach" axis="followSib" ptType="sibTrans" cnt="1">
        <dgm:layoutNode name="sibTrans">
          <dgm:alg type="conn">
            <dgm:param type="begPts" val="auto"/>
            <dgm:param type="endPts" val="auto"/>
            <dgm:param type="srcNode" val="parTx"/>
            <dgm:param type="dstNode" val="parTx"/>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Tx">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target3">
  <dgm:title val=""/>
  <dgm:desc val=""/>
  <dgm:catLst>
    <dgm:cat type="relationship" pri="11000"/>
    <dgm:cat type="list" pri="22000"/>
    <dgm:cat type="convert"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ampData>
  <dgm:style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styleData>
  <dgm:clrData>
    <dgm:dataModel>
      <dgm:ptLst>
        <dgm:pt modelId="0" type="doc"/>
        <dgm:pt modelId="1"/>
        <dgm:pt modelId="11"/>
        <dgm:pt modelId="12"/>
        <dgm:pt modelId="2"/>
        <dgm:pt modelId="21"/>
        <dgm:pt modelId="22"/>
        <dgm:pt modelId="3"/>
        <dgm:pt modelId="31"/>
        <dgm:pt modelId="32"/>
      </dgm:ptLst>
      <dgm:cxnLst>
        <dgm:cxn modelId="4" srcId="0" destId="1" srcOrd="0" destOrd="0"/>
        <dgm:cxn modelId="5" srcId="0" destId="2" srcOrd="1" destOrd="0"/>
        <dgm:cxn modelId="6" srcId="0" destId="3" srcOrd="2" destOrd="0"/>
        <dgm:cxn modelId="41" srcId="1" destId="11" srcOrd="0" destOrd="0"/>
        <dgm:cxn modelId="42" srcId="1" destId="12" srcOrd="1" destOrd="0"/>
        <dgm:cxn modelId="51" srcId="2" destId="21" srcOrd="0" destOrd="0"/>
        <dgm:cxn modelId="52" srcId="2" destId="22" srcOrd="1" destOrd="0"/>
        <dgm:cxn modelId="61" srcId="3" destId="31" srcOrd="0" destOrd="0"/>
        <dgm:cxn modelId="62" srcId="3" destId="32" srcOrd="1" destOrd="0"/>
      </dgm:cxnLst>
      <dgm:bg/>
      <dgm:whole/>
    </dgm:dataModel>
  </dgm:clrData>
  <dgm:layoutNode name="Name0">
    <dgm:varLst>
      <dgm:chMax val="7"/>
      <dgm:dir/>
      <dgm:animLvl val="lvl"/>
      <dgm:resizeHandles val="exact"/>
    </dgm:varLst>
    <dgm:alg type="composite"/>
    <dgm:shape xmlns:r="http://schemas.openxmlformats.org/officeDocument/2006/relationships" r:blip="">
      <dgm:adjLst/>
    </dgm:shape>
    <dgm:presOf/>
    <dgm:choose name="Name1">
      <dgm:if name="Name2" func="var" arg="dir" op="equ" val="norm">
        <dgm:choose name="Name3">
          <dgm:if name="Name4" axis="ch" ptType="node" func="cnt" op="equ" val="1">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rect1ParTx" refType="r" refFor="ch" refForName="space"/>
              <dgm:constr type="w" for="ch" forName="rect1ParTx" refType="w" refFor="ch" refForName="rect1" fact="0.5"/>
              <dgm:constr type="t" for="ch" forName="rect1ParTx" refType="t" refFor="ch" refForName="rect1"/>
              <dgm:constr type="b" for="ch" forName="rect1ParTx" refType="b" refFor="ch" refForName="rect1"/>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5" axis="ch" ptType="node" func="cnt" op="equ" val="2">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rect2ParTx" refType="r" refFor="ch" refForName="space"/>
              <dgm:constr type="w" for="ch" forName="rect2ParTx" refType="w" refFor="ch" refForName="rect2" fact="0.5"/>
              <dgm:constr type="t" for="ch" forName="rect2ParTx" refType="t" refFor="ch" refForName="rect2"/>
              <dgm:constr type="b" for="ch" forName="rect2ParTx" refType="b" refFor="ch" refForName="rect2"/>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b" refFor="ch" refForName="rect2"/>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6" axis="ch" ptType="node" func="cnt" op="equ" val="3">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rect3ParTx" refType="r" refFor="ch" refForName="space"/>
              <dgm:constr type="w" for="ch" forName="rect3ParTx" refType="w" refFor="ch" refForName="rect3" fact="0.5"/>
              <dgm:constr type="t" for="ch" forName="rect3ParTx" refType="t" refFor="ch" refForName="rect3"/>
              <dgm:constr type="b" for="ch" forName="rect3ParTx" refType="b" refFor="ch" refForName="rect3"/>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b" refFor="ch" refForName="rect3"/>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7" axis="ch" ptType="node" func="cnt" op="equ" val="4">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rect4ParTx" refType="r" refFor="ch" refForName="space"/>
              <dgm:constr type="w" for="ch" forName="rect4ParTx" refType="w" refFor="ch" refForName="rect4" fact="0.5"/>
              <dgm:constr type="t" for="ch" forName="rect4ParTx" refType="t" refFor="ch" refForName="rect4"/>
              <dgm:constr type="b" for="ch" forName="rect4ParTx" refType="b" refFor="ch" refForName="rect4"/>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b" refFor="ch" refForName="rect4"/>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8" axis="ch" ptType="node" func="cnt" op="equ" val="5">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rect5ParTx" refType="r" refFor="ch" refForName="space"/>
              <dgm:constr type="w" for="ch" forName="rect5ParTx" refType="w" refFor="ch" refForName="rect5" fact="0.5"/>
              <dgm:constr type="t" for="ch" forName="rect5ParTx" refType="t" refFor="ch" refForName="rect5"/>
              <dgm:constr type="b" for="ch" forName="rect5ParTx" refType="b" refFor="ch" refForName="rect5"/>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b" refFor="ch" refForName="rect5"/>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9" axis="ch" ptType="node" func="cnt" op="equ" val="6">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rect6ParTx" refType="r" refFor="ch" refForName="space"/>
              <dgm:constr type="w" for="ch" forName="rect6ParTx" refType="w" refFor="ch" refForName="rect6" fact="0.5"/>
              <dgm:constr type="t" for="ch" forName="rect6ParTx" refType="t" refFor="ch" refForName="rect6"/>
              <dgm:constr type="b" for="ch" forName="rect6ParTx" refType="b" refFor="ch" refForName="rect6"/>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b" refFor="ch" refForName="rect6"/>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10" axis="ch" ptType="node" func="cnt" op="gte" val="7">
            <dgm:constrLst>
              <dgm:constr type="userA" refType="w" fact="0.3"/>
              <dgm:constr type="w" for="ch" forName="circle1" refType="userA" fact="2"/>
              <dgm:constr type="h" for="ch" forName="circle1" refType="w" refFor="ch" refForName="circle1" op="equ"/>
              <dgm:constr type="l" for="ch" forName="circle1"/>
              <dgm:constr type="ctrY" for="ch" forName="circle1" refType="h" fact="0.5"/>
              <dgm:constr type="l" for="ch" forName="space" refType="ctrX" refFor="ch" refForName="circle1"/>
              <dgm:constr type="w" for="ch" forName="space"/>
              <dgm:constr type="h" for="ch" forName="space" refType="h" refFor="ch" refForName="circle1"/>
              <dgm:constr type="b" for="ch" forName="space" refType="b" refFor="ch" refForName="circle1"/>
              <dgm:constr type="l" for="ch" forName="rect1" refType="r" refFor="ch" refForName="space"/>
              <dgm:constr type="r" for="ch" forName="rect1" refType="w"/>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l"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l" for="ch" forName="rect2" refType="r" refFor="ch" refForName="space"/>
              <dgm:constr type="r" for="ch" forName="rect2" refType="w"/>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l"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l" for="ch" forName="rect3" refType="r" refFor="ch" refForName="space"/>
              <dgm:constr type="r" for="ch" forName="rect3" refType="w"/>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l"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l" for="ch" forName="rect4" refType="r" refFor="ch" refForName="space"/>
              <dgm:constr type="r" for="ch" forName="rect4" refType="w"/>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l"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l" for="ch" forName="rect5" refType="r" refFor="ch" refForName="space"/>
              <dgm:constr type="r" for="ch" forName="rect5" refType="w"/>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l"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l" for="ch" forName="rect6" refType="r" refFor="ch" refForName="space"/>
              <dgm:constr type="r" for="ch" forName="rect6" refType="w"/>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l"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l" for="ch" forName="rect7" refType="r" refFor="ch" refForName="space"/>
              <dgm:constr type="r" for="ch" forName="rect7" refType="w"/>
              <dgm:constr type="h" for="ch" forName="rect7" refType="h" refFor="ch" refForName="circle7"/>
              <dgm:constr type="hOff" for="ch" forName="rect7" refType="hOff" refFor="ch" refForName="circle7"/>
              <dgm:constr type="b" for="ch" forName="rect7" refType="b" refFor="ch" refForName="circle7"/>
              <dgm:constr type="l" for="ch" forName="rect7ParTx" refType="r" refFor="ch" refForName="space"/>
              <dgm:constr type="w" for="ch" forName="rect7ParTx" refType="w" refFor="ch" refForName="rect7" fact="0.5"/>
              <dgm:constr type="t" for="ch" forName="rect7ParTx" refType="t" refFor="ch" refForName="rect7"/>
              <dgm:constr type="b" for="ch" forName="rect7ParTx" refType="b" refFor="ch" refForName="rect7"/>
              <dgm:constr type="l" for="ch" forName="rect7ChTx" refType="r" refFor="ch" refForName="rect7ParTx"/>
              <dgm:constr type="w" for="ch" forName="rect7ChTx" refType="w" refFor="ch" refForName="rect7ParTx"/>
              <dgm:constr type="t" for="ch" forName="rect7ChTx" refType="t" refFor="ch" refForName="rect7ParTx"/>
              <dgm:constr type="b" for="ch" forName="rect7ChTx" refType="b" refFor="ch" refForName="rect7ParTx"/>
              <dgm:constr type="l" for="ch" forName="rect7ParTxNoCh" refType="r" refFor="ch" refForName="space"/>
              <dgm:constr type="w" for="ch" forName="rect7ParTxNoCh" refType="w" refFor="ch" refForName="rect7"/>
              <dgm:constr type="t" for="ch" forName="rect7ParTxNoCh" refType="t" refFor="ch" refForName="rect7"/>
              <dgm:constr type="b" for="ch" forName="rect7ParTxNoCh" refType="b" refFor="ch" refForName="rect7"/>
              <dgm:constr type="l" for="ch" forName="rect1ParTx" refType="r" refFor="ch" refForName="space"/>
              <dgm:constr type="w" for="ch" forName="rect1ParTx" refType="w" refFor="ch" refForName="rect1" fact="0.5"/>
              <dgm:constr type="t" for="ch" forName="rect1ParTx" refType="t" refFor="ch" refForName="rect1"/>
              <dgm:constr type="b" for="ch" forName="rect1ParTx" refType="t" refFor="ch" refForName="rect2"/>
              <dgm:constr type="l" for="ch" forName="rect1ChTx" refType="r" refFor="ch" refForName="rect1ParTx"/>
              <dgm:constr type="w" for="ch" forName="rect1ChTx" refType="w" refFor="ch" refForName="rect1ParTx"/>
              <dgm:constr type="t" for="ch" forName="rect1ChTx" refType="t" refFor="ch" refForName="rect1ParTx"/>
              <dgm:constr type="b" for="ch" forName="rect1ChTx" refType="b" refFor="ch" refForName="rect1ParTx"/>
              <dgm:constr type="l" for="ch" forName="rect1ParTxNoCh" refType="r" refFor="ch" refForName="space"/>
              <dgm:constr type="w" for="ch" forName="rect1ParTxNoCh" refType="w" refFor="ch" refForName="rect1"/>
              <dgm:constr type="t" for="ch" forName="rect1ParTxNoCh" refType="t" refFor="ch" refForName="rect1"/>
              <dgm:constr type="b" for="ch" forName="rect1ParTxNoCh" refType="t" refFor="ch" refForName="rect2"/>
              <dgm:constr type="l" for="ch" forName="rect2ParTx" refType="r" refFor="ch" refForName="space"/>
              <dgm:constr type="w" for="ch" forName="rect2ParTx" refType="w" refFor="ch" refForName="rect2" fact="0.5"/>
              <dgm:constr type="t" for="ch" forName="rect2ParTx" refType="t" refFor="ch" refForName="rect2"/>
              <dgm:constr type="b" for="ch" forName="rect2ParTx" refType="t" refFor="ch" refForName="rect3"/>
              <dgm:constr type="l" for="ch" forName="rect2ChTx" refType="r" refFor="ch" refForName="rect2ParTx"/>
              <dgm:constr type="w" for="ch" forName="rect2ChTx" refType="w" refFor="ch" refForName="rect2ParTx"/>
              <dgm:constr type="t" for="ch" forName="rect2ChTx" refType="t" refFor="ch" refForName="rect2ParTx"/>
              <dgm:constr type="b" for="ch" forName="rect2ChTx" refType="b" refFor="ch" refForName="rect2ParTx"/>
              <dgm:constr type="l" for="ch" forName="rect2ParTxNoCh" refType="r" refFor="ch" refForName="space"/>
              <dgm:constr type="w" for="ch" forName="rect2ParTxNoCh" refType="w" refFor="ch" refForName="rect2"/>
              <dgm:constr type="t" for="ch" forName="rect2ParTxNoCh" refType="t" refFor="ch" refForName="rect2"/>
              <dgm:constr type="b" for="ch" forName="rect2ParTxNoCh" refType="t" refFor="ch" refForName="rect3"/>
              <dgm:constr type="l" for="ch" forName="rect3ParTx" refType="r" refFor="ch" refForName="space"/>
              <dgm:constr type="w" for="ch" forName="rect3ParTx" refType="w" refFor="ch" refForName="rect3" fact="0.5"/>
              <dgm:constr type="t" for="ch" forName="rect3ParTx" refType="t" refFor="ch" refForName="rect3"/>
              <dgm:constr type="b" for="ch" forName="rect3ParTx" refType="t" refFor="ch" refForName="rect4"/>
              <dgm:constr type="l" for="ch" forName="rect3ChTx" refType="r" refFor="ch" refForName="rect3ParTx"/>
              <dgm:constr type="w" for="ch" forName="rect3ChTx" refType="w" refFor="ch" refForName="rect3ParTx"/>
              <dgm:constr type="t" for="ch" forName="rect3ChTx" refType="t" refFor="ch" refForName="rect3ParTx"/>
              <dgm:constr type="b" for="ch" forName="rect3ChTx" refType="b" refFor="ch" refForName="rect3ParTx"/>
              <dgm:constr type="l" for="ch" forName="rect3ParTxNoCh" refType="r" refFor="ch" refForName="space"/>
              <dgm:constr type="w" for="ch" forName="rect3ParTxNoCh" refType="w" refFor="ch" refForName="rect3"/>
              <dgm:constr type="t" for="ch" forName="rect3ParTxNoCh" refType="t" refFor="ch" refForName="rect3"/>
              <dgm:constr type="b" for="ch" forName="rect3ParTxNoCh" refType="t" refFor="ch" refForName="rect4"/>
              <dgm:constr type="l" for="ch" forName="rect4ParTx" refType="r" refFor="ch" refForName="space"/>
              <dgm:constr type="w" for="ch" forName="rect4ParTx" refType="w" refFor="ch" refForName="rect4" fact="0.5"/>
              <dgm:constr type="t" for="ch" forName="rect4ParTx" refType="t" refFor="ch" refForName="rect4"/>
              <dgm:constr type="b" for="ch" forName="rect4ParTx" refType="t" refFor="ch" refForName="rect5"/>
              <dgm:constr type="l" for="ch" forName="rect4ChTx" refType="r" refFor="ch" refForName="rect4ParTx"/>
              <dgm:constr type="w" for="ch" forName="rect4ChTx" refType="w" refFor="ch" refForName="rect4ParTx"/>
              <dgm:constr type="t" for="ch" forName="rect4ChTx" refType="t" refFor="ch" refForName="rect4ParTx"/>
              <dgm:constr type="b" for="ch" forName="rect4ChTx" refType="b" refFor="ch" refForName="rect4ParTx"/>
              <dgm:constr type="l" for="ch" forName="rect4ParTxNoCh" refType="r" refFor="ch" refForName="space"/>
              <dgm:constr type="w" for="ch" forName="rect4ParTxNoCh" refType="w" refFor="ch" refForName="rect4"/>
              <dgm:constr type="t" for="ch" forName="rect4ParTxNoCh" refType="t" refFor="ch" refForName="rect4"/>
              <dgm:constr type="b" for="ch" forName="rect4ParTxNoCh" refType="t" refFor="ch" refForName="rect5"/>
              <dgm:constr type="l" for="ch" forName="rect5ParTx" refType="r" refFor="ch" refForName="space"/>
              <dgm:constr type="w" for="ch" forName="rect5ParTx" refType="w" refFor="ch" refForName="rect5" fact="0.5"/>
              <dgm:constr type="t" for="ch" forName="rect5ParTx" refType="t" refFor="ch" refForName="rect5"/>
              <dgm:constr type="b" for="ch" forName="rect5ParTx" refType="t" refFor="ch" refForName="rect6"/>
              <dgm:constr type="l" for="ch" forName="rect5ChTx" refType="r" refFor="ch" refForName="rect5ParTx"/>
              <dgm:constr type="w" for="ch" forName="rect5ChTx" refType="w" refFor="ch" refForName="rect5ParTx"/>
              <dgm:constr type="t" for="ch" forName="rect5ChTx" refType="t" refFor="ch" refForName="rect5ParTx"/>
              <dgm:constr type="b" for="ch" forName="rect5ChTx" refType="b" refFor="ch" refForName="rect5ParTx"/>
              <dgm:constr type="l" for="ch" forName="rect5ParTxNoCh" refType="r" refFor="ch" refForName="space"/>
              <dgm:constr type="w" for="ch" forName="rect5ParTxNoCh" refType="w" refFor="ch" refForName="rect5"/>
              <dgm:constr type="t" for="ch" forName="rect5ParTxNoCh" refType="t" refFor="ch" refForName="rect5"/>
              <dgm:constr type="b" for="ch" forName="rect5ParTxNoCh" refType="t" refFor="ch" refForName="rect6"/>
              <dgm:constr type="l" for="ch" forName="rect6ParTx" refType="r" refFor="ch" refForName="space"/>
              <dgm:constr type="w" for="ch" forName="rect6ParTx" refType="w" refFor="ch" refForName="rect6" fact="0.5"/>
              <dgm:constr type="t" for="ch" forName="rect6ParTx" refType="t" refFor="ch" refForName="rect6"/>
              <dgm:constr type="b" for="ch" forName="rect6ParTx" refType="t" refFor="ch" refForName="rect7"/>
              <dgm:constr type="l" for="ch" forName="rect6ChTx" refType="r" refFor="ch" refForName="rect6ParTx"/>
              <dgm:constr type="w" for="ch" forName="rect6ChTx" refType="w" refFor="ch" refForName="rect6ParTx"/>
              <dgm:constr type="t" for="ch" forName="rect6ChTx" refType="t" refFor="ch" refForName="rect6ParTx"/>
              <dgm:constr type="b" for="ch" forName="rect6ChTx" refType="b" refFor="ch" refForName="rect6ParTx"/>
              <dgm:constr type="l" for="ch" forName="rect6ParTxNoCh" refType="r"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11">
            <dgm:constrLst/>
          </dgm:else>
        </dgm:choose>
      </dgm:if>
      <dgm:else name="Name12">
        <dgm:choose name="Name13">
          <dgm:if name="Name14" axis="ch" ptType="node" func="cnt" op="equ" val="1">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r" for="ch" forName="rect1ParTx" refType="l" refFor="ch" refForName="space"/>
              <dgm:constr type="w" for="ch" forName="rect1ParTx" refType="w" refFor="ch" refForName="rect1" fact="0.5"/>
              <dgm:constr type="t" for="ch" forName="rect1ParTx" refType="t" refFor="ch" refForName="rect1"/>
              <dgm:constr type="b" for="ch" forName="rect1ParTx" refType="b" refFor="ch" refForName="rect1"/>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b" refFor="ch" refForName="rect1"/>
              <dgm:constr type="primFontSz" for="ch" op="equ" val="65"/>
              <dgm:constr type="secFontSz" for="ch" op="equ" val="65"/>
            </dgm:constrLst>
          </dgm:if>
          <dgm:if name="Name15" axis="ch" ptType="node" func="cnt" op="equ" val="2">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5"/>
              <dgm:constr type="hOff" for="ch" forName="circle2" refType="h" refFor="ch" refForName="vertSpace2" fact="-0.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r" for="ch" forName="rect2ParTx" refType="l" refFor="ch" refForName="space"/>
              <dgm:constr type="w" for="ch" forName="rect2ParTx" refType="w" refFor="ch" refForName="rect2" fact="0.5"/>
              <dgm:constr type="t" for="ch" forName="rect2ParTx" refType="t" refFor="ch" refForName="rect2"/>
              <dgm:constr type="b" for="ch" forName="rect2ParTx" refType="b" refFor="ch" refForName="rect2"/>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b" refFor="ch" refForName="rect2"/>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primFontSz" for="ch" op="equ" val="65"/>
              <dgm:constr type="secFontSz" for="ch" op="equ" val="65"/>
            </dgm:constrLst>
          </dgm:if>
          <dgm:if name="Name16" axis="ch" ptType="node" func="cnt" op="equ" val="3">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66667"/>
              <dgm:constr type="hOff" for="ch" forName="circle2" refType="h" refFor="ch" refForName="vertSpace2" fact="-0.33333"/>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33333"/>
              <dgm:constr type="hOff" for="ch" forName="circle3" refType="h" refFor="ch" refForName="vertSpace2" fact="-0.66667"/>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r" for="ch" forName="rect3ParTx" refType="l" refFor="ch" refForName="space"/>
              <dgm:constr type="w" for="ch" forName="rect3ParTx" refType="w" refFor="ch" refForName="rect3" fact="0.5"/>
              <dgm:constr type="t" for="ch" forName="rect3ParTx" refType="t" refFor="ch" refForName="rect3"/>
              <dgm:constr type="b" for="ch" forName="rect3ParTx" refType="b" refFor="ch" refForName="rect3"/>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b" refFor="ch" refForName="rect3"/>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primFontSz" for="ch" op="equ" val="65"/>
              <dgm:constr type="secFontSz" for="ch" op="equ" val="65"/>
            </dgm:constrLst>
          </dgm:if>
          <dgm:if name="Name17" axis="ch" ptType="node" func="cnt" op="equ" val="4">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75"/>
              <dgm:constr type="hOff" for="ch" forName="circle2" refType="h" refFor="ch" refForName="vertSpace2" fact="-0.25"/>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5"/>
              <dgm:constr type="hOff" for="ch" forName="circle3" refType="h" refFor="ch" refForName="vertSpace2" fact="-0.5"/>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25"/>
              <dgm:constr type="hOff" for="ch" forName="circle4" refType="h" refFor="ch" refForName="vertSpace2" fact="-0.7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r" for="ch" forName="rect4ParTx" refType="l" refFor="ch" refForName="space"/>
              <dgm:constr type="w" for="ch" forName="rect4ParTx" refType="w" refFor="ch" refForName="rect4" fact="0.5"/>
              <dgm:constr type="t" for="ch" forName="rect4ParTx" refType="t" refFor="ch" refForName="rect4"/>
              <dgm:constr type="b" for="ch" forName="rect4ParTx" refType="b" refFor="ch" refForName="rect4"/>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b" refFor="ch" refForName="rect4"/>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primFontSz" for="ch" op="equ" val="65"/>
              <dgm:constr type="secFontSz" for="ch" op="equ" val="65"/>
            </dgm:constrLst>
          </dgm:if>
          <dgm:if name="Name18" axis="ch" ptType="node" func="cnt" op="equ" val="5">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
              <dgm:constr type="hOff" for="ch" forName="circle2" refType="h" refFor="ch" refForName="vertSpace2" fact="-0.2"/>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
              <dgm:constr type="hOff" for="ch" forName="circle3" refType="h" refFor="ch" refForName="vertSpace2" fact="-0.4"/>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4"/>
              <dgm:constr type="hOff" for="ch" forName="circle4" refType="h" refFor="ch" refForName="vertSpace2" fact="-0.6"/>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2"/>
              <dgm:constr type="hOff" for="ch" forName="circle5" refType="h" refFor="ch" refForName="vertSpace2" fact="-0.8"/>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r" for="ch" forName="rect5ParTx" refType="l" refFor="ch" refForName="space"/>
              <dgm:constr type="w" for="ch" forName="rect5ParTx" refType="w" refFor="ch" refForName="rect5" fact="0.5"/>
              <dgm:constr type="t" for="ch" forName="rect5ParTx" refType="t" refFor="ch" refForName="rect5"/>
              <dgm:constr type="b" for="ch" forName="rect5ParTx" refType="b" refFor="ch" refForName="rect5"/>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b" refFor="ch" refForName="rect5"/>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primFontSz" for="ch" op="equ" val="65"/>
              <dgm:constr type="secFontSz" for="ch" op="equ" val="65"/>
            </dgm:constrLst>
          </dgm:if>
          <dgm:if name="Name19" axis="ch" ptType="node" func="cnt" op="equ" val="6">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3333"/>
              <dgm:constr type="hOff" for="ch" forName="circle2" refType="h" refFor="ch" refForName="vertSpace2" fact="-0.16667"/>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66667"/>
              <dgm:constr type="hOff" for="ch" forName="circle3" refType="h" refFor="ch" refForName="vertSpace2" fact="-0.33333"/>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
              <dgm:constr type="hOff" for="ch" forName="circle4" refType="h" refFor="ch" refForName="vertSpace2" fact="-0.5"/>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33333"/>
              <dgm:constr type="hOff" for="ch" forName="circle5" refType="h" refFor="ch" refForName="vertSpace2" fact="-0.66667"/>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16667"/>
              <dgm:constr type="hOff" for="ch" forName="circle6" refType="h" refFor="ch" refForName="vertSpace2" fact="-0.83333"/>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r" for="ch" forName="rect6ParTx" refType="l" refFor="ch" refForName="space"/>
              <dgm:constr type="w" for="ch" forName="rect6ParTx" refType="w" refFor="ch" refForName="rect6" fact="0.5"/>
              <dgm:constr type="t" for="ch" forName="rect6ParTx" refType="t" refFor="ch" refForName="rect6"/>
              <dgm:constr type="b" for="ch" forName="rect6ParTx" refType="b" refFor="ch" refForName="rect6"/>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b" refFor="ch" refForName="rect6"/>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primFontSz" for="ch" op="equ" val="65"/>
              <dgm:constr type="secFontSz" for="ch" op="equ" val="65"/>
            </dgm:constrLst>
          </dgm:if>
          <dgm:if name="Name20" axis="ch" ptType="node" func="cnt" op="gte" val="7">
            <dgm:constrLst>
              <dgm:constr type="userA" refType="w" fact="0.3"/>
              <dgm:constr type="w" for="ch" forName="circle1" refType="userA" fact="2"/>
              <dgm:constr type="h" for="ch" forName="circle1" refType="w" refFor="ch" refForName="circle1" op="equ"/>
              <dgm:constr type="r" for="ch" forName="circle1" refType="w"/>
              <dgm:constr type="ctrY" for="ch" forName="circle1" refType="h" fact="0.5"/>
              <dgm:constr type="r" for="ch" forName="space" refType="ctrX" refFor="ch" refForName="circle1"/>
              <dgm:constr type="w" for="ch" forName="space"/>
              <dgm:constr type="h" for="ch" forName="space" refType="h" refFor="ch" refForName="circle1"/>
              <dgm:constr type="b" for="ch" forName="space" refType="b" refFor="ch" refForName="circle1"/>
              <dgm:constr type="r" for="ch" forName="rect1" refType="l" refFor="ch" refForName="space"/>
              <dgm:constr type="l" for="ch" forName="rect1"/>
              <dgm:constr type="h" for="ch" forName="rect1" refType="h" refFor="ch" refForName="circle1"/>
              <dgm:constr type="b" for="ch" forName="rect1" refType="b" refFor="ch" refForName="circle1"/>
              <dgm:constr type="l" for="ch" forName="vertSpace2"/>
              <dgm:constr type="w" for="ch" forName="vertSpace2" refType="w"/>
              <dgm:constr type="h" for="ch" forName="vertSpace2" refType="h" refFor="ch" refForName="circle1" fact="0.05"/>
              <dgm:constr type="b" for="ch" forName="vertSpace2" refType="b" refFor="ch" refForName="circle1"/>
              <dgm:constr type="ctrX" for="ch" forName="circle2" refType="r" refFor="ch" refForName="space"/>
              <dgm:constr type="h" for="ch" forName="circle2" refType="h" refFor="ch" refForName="circle1" fact="0.85714"/>
              <dgm:constr type="hOff" for="ch" forName="circle2" refType="h" refFor="ch" refForName="vertSpace2" fact="-0.14286"/>
              <dgm:constr type="w" for="ch" forName="circle2" refType="h" refFor="ch" refForName="circle2" op="equ"/>
              <dgm:constr type="wOff" for="ch" forName="circle2" refType="hOff" refFor="ch" refForName="circle2" op="equ"/>
              <dgm:constr type="b" for="ch" forName="circle2" refType="t" refFor="ch" refForName="vertSpace2"/>
              <dgm:constr type="r" for="ch" forName="rect2" refType="l" refFor="ch" refForName="space"/>
              <dgm:constr type="l" for="ch" forName="rect2"/>
              <dgm:constr type="h" for="ch" forName="rect2" refType="h" refFor="ch" refForName="circle2"/>
              <dgm:constr type="hOff" for="ch" forName="rect2" refType="hOff" refFor="ch" refForName="circle2"/>
              <dgm:constr type="b" for="ch" forName="rect2" refType="b" refFor="ch" refForName="circle2"/>
              <dgm:constr type="l" for="ch" forName="vertSpace3"/>
              <dgm:constr type="w" for="ch" forName="vertSpace3" refType="w"/>
              <dgm:constr type="h" for="ch" forName="vertSpace3" refType="h" refFor="ch" refForName="vertSpace2"/>
              <dgm:constr type="b" for="ch" forName="vertSpace3" refType="t" refFor="ch" refForName="vertSpace2"/>
              <dgm:constr type="ctrX" for="ch" forName="circle3" refType="r" refFor="ch" refForName="space"/>
              <dgm:constr type="h" for="ch" forName="circle3" refType="h" refFor="ch" refForName="circle1" fact="0.71429"/>
              <dgm:constr type="hOff" for="ch" forName="circle3" refType="h" refFor="ch" refForName="vertSpace2" fact="-0.28571"/>
              <dgm:constr type="w" for="ch" forName="circle3" refType="h" refFor="ch" refForName="circle3" op="equ"/>
              <dgm:constr type="wOff" for="ch" forName="circle3" refType="hOff" refFor="ch" refForName="circle3" op="equ"/>
              <dgm:constr type="b" for="ch" forName="circle3" refType="t" refFor="ch" refForName="vertSpace3"/>
              <dgm:constr type="r" for="ch" forName="rect3" refType="l" refFor="ch" refForName="space"/>
              <dgm:constr type="l" for="ch" forName="rect3"/>
              <dgm:constr type="h" for="ch" forName="rect3" refType="h" refFor="ch" refForName="circle3"/>
              <dgm:constr type="hOff" for="ch" forName="rect3" refType="hOff" refFor="ch" refForName="circle3"/>
              <dgm:constr type="b" for="ch" forName="rect3" refType="b" refFor="ch" refForName="circle3"/>
              <dgm:constr type="l" for="ch" forName="vertSpace4"/>
              <dgm:constr type="w" for="ch" forName="vertSpace4" refType="w"/>
              <dgm:constr type="h" for="ch" forName="vertSpace4" refType="h" refFor="ch" refForName="vertSpace3"/>
              <dgm:constr type="b" for="ch" forName="vertSpace4" refType="t" refFor="ch" refForName="vertSpace3"/>
              <dgm:constr type="ctrX" for="ch" forName="circle4" refType="r" refFor="ch" refForName="space"/>
              <dgm:constr type="h" for="ch" forName="circle4" refType="h" refFor="ch" refForName="circle1" fact="0.57143"/>
              <dgm:constr type="hOff" for="ch" forName="circle4" refType="h" refFor="ch" refForName="vertSpace2" fact="-0.42857"/>
              <dgm:constr type="w" for="ch" forName="circle4" refType="h" refFor="ch" refForName="circle4" op="equ"/>
              <dgm:constr type="wOff" for="ch" forName="circle4" refType="hOff" refFor="ch" refForName="circle4" op="equ"/>
              <dgm:constr type="b" for="ch" forName="circle4" refType="t" refFor="ch" refForName="vertSpace4"/>
              <dgm:constr type="r" for="ch" forName="rect4" refType="l" refFor="ch" refForName="space"/>
              <dgm:constr type="l" for="ch" forName="rect4"/>
              <dgm:constr type="h" for="ch" forName="rect4" refType="h" refFor="ch" refForName="circle4"/>
              <dgm:constr type="hOff" for="ch" forName="rect4" refType="hOff" refFor="ch" refForName="circle4"/>
              <dgm:constr type="b" for="ch" forName="rect4" refType="b" refFor="ch" refForName="circle4"/>
              <dgm:constr type="l" for="ch" forName="vertSpace5"/>
              <dgm:constr type="w" for="ch" forName="vertSpace5" refType="w"/>
              <dgm:constr type="h" for="ch" forName="vertSpace5" refType="h" refFor="ch" refForName="vertSpace4"/>
              <dgm:constr type="b" for="ch" forName="vertSpace5" refType="t" refFor="ch" refForName="vertSpace4"/>
              <dgm:constr type="ctrX" for="ch" forName="circle5" refType="r" refFor="ch" refForName="space"/>
              <dgm:constr type="h" for="ch" forName="circle5" refType="h" refFor="ch" refForName="circle1" fact="0.42857"/>
              <dgm:constr type="hOff" for="ch" forName="circle5" refType="h" refFor="ch" refForName="vertSpace2" fact="-0.57143"/>
              <dgm:constr type="w" for="ch" forName="circle5" refType="h" refFor="ch" refForName="circle5" op="equ"/>
              <dgm:constr type="wOff" for="ch" forName="circle5" refType="hOff" refFor="ch" refForName="circle5" op="equ"/>
              <dgm:constr type="b" for="ch" forName="circle5" refType="t" refFor="ch" refForName="vertSpace5"/>
              <dgm:constr type="r" for="ch" forName="rect5" refType="l" refFor="ch" refForName="space"/>
              <dgm:constr type="l" for="ch" forName="rect5"/>
              <dgm:constr type="h" for="ch" forName="rect5" refType="h" refFor="ch" refForName="circle5"/>
              <dgm:constr type="hOff" for="ch" forName="rect5" refType="hOff" refFor="ch" refForName="circle5"/>
              <dgm:constr type="b" for="ch" forName="rect5" refType="b" refFor="ch" refForName="circle5"/>
              <dgm:constr type="l" for="ch" forName="vertSpace6"/>
              <dgm:constr type="w" for="ch" forName="vertSpace6" refType="w"/>
              <dgm:constr type="h" for="ch" forName="vertSpace6" refType="h" refFor="ch" refForName="vertSpace5"/>
              <dgm:constr type="b" for="ch" forName="vertSpace6" refType="t" refFor="ch" refForName="vertSpace5"/>
              <dgm:constr type="ctrX" for="ch" forName="circle6" refType="r" refFor="ch" refForName="space"/>
              <dgm:constr type="h" for="ch" forName="circle6" refType="h" refFor="ch" refForName="circle1" fact="0.28571"/>
              <dgm:constr type="hOff" for="ch" forName="circle6" refType="h" refFor="ch" refForName="vertSpace2" fact="-0.71429"/>
              <dgm:constr type="w" for="ch" forName="circle6" refType="h" refFor="ch" refForName="circle6" op="equ"/>
              <dgm:constr type="wOff" for="ch" forName="circle6" refType="hOff" refFor="ch" refForName="circle6" op="equ"/>
              <dgm:constr type="b" for="ch" forName="circle6" refType="t" refFor="ch" refForName="vertSpace6"/>
              <dgm:constr type="r" for="ch" forName="rect6" refType="l" refFor="ch" refForName="space"/>
              <dgm:constr type="l" for="ch" forName="rect6"/>
              <dgm:constr type="h" for="ch" forName="rect6" refType="h" refFor="ch" refForName="circle6"/>
              <dgm:constr type="hOff" for="ch" forName="rect6" refType="hOff" refFor="ch" refForName="circle6"/>
              <dgm:constr type="b" for="ch" forName="rect6" refType="b" refFor="ch" refForName="circle6"/>
              <dgm:constr type="l" for="ch" forName="vertSpace7"/>
              <dgm:constr type="w" for="ch" forName="vertSpace7" refType="w"/>
              <dgm:constr type="h" for="ch" forName="vertSpace7" refType="h" refFor="ch" refForName="vertSpace6"/>
              <dgm:constr type="b" for="ch" forName="vertSpace7" refType="t" refFor="ch" refForName="vertSpace6"/>
              <dgm:constr type="ctrX" for="ch" forName="circle7" refType="r" refFor="ch" refForName="space"/>
              <dgm:constr type="h" for="ch" forName="circle7" refType="h" refFor="ch" refForName="circle1" fact="0.14286"/>
              <dgm:constr type="hOff" for="ch" forName="circle7" refType="h" refFor="ch" refForName="vertSpace2" fact="-0.85714"/>
              <dgm:constr type="w" for="ch" forName="circle7" refType="h" refFor="ch" refForName="circle7" op="equ"/>
              <dgm:constr type="wOff" for="ch" forName="circle7" refType="hOff" refFor="ch" refForName="circle7" op="equ"/>
              <dgm:constr type="b" for="ch" forName="circle7" refType="t" refFor="ch" refForName="vertSpace7"/>
              <dgm:constr type="r" for="ch" forName="rect7" refType="l" refFor="ch" refForName="space"/>
              <dgm:constr type="l" for="ch" forName="rect7"/>
              <dgm:constr type="h" for="ch" forName="rect7" refType="h" refFor="ch" refForName="circle7"/>
              <dgm:constr type="hOff" for="ch" forName="rect7" refType="hOff" refFor="ch" refForName="circle7"/>
              <dgm:constr type="b" for="ch" forName="rect7" refType="b" refFor="ch" refForName="circle7"/>
              <dgm:constr type="r" for="ch" forName="rect7ParTx" refType="l" refFor="ch" refForName="space"/>
              <dgm:constr type="w" for="ch" forName="rect7ParTx" refType="w" refFor="ch" refForName="rect7" fact="0.5"/>
              <dgm:constr type="t" for="ch" forName="rect7ParTx" refType="t" refFor="ch" refForName="rect7"/>
              <dgm:constr type="b" for="ch" forName="rect7ParTx" refType="b" refFor="ch" refForName="rect7"/>
              <dgm:constr type="r" for="ch" forName="rect7ChTx" refType="l" refFor="ch" refForName="rect7ParTx"/>
              <dgm:constr type="w" for="ch" forName="rect7ChTx" refType="w" refFor="ch" refForName="rect7ParTx"/>
              <dgm:constr type="t" for="ch" forName="rect7ChTx" refType="t" refFor="ch" refForName="rect7ParTx"/>
              <dgm:constr type="b" for="ch" forName="rect7ChTx" refType="b" refFor="ch" refForName="rect7ParTx"/>
              <dgm:constr type="r" for="ch" forName="rect7ParTxNoCh" refType="l" refFor="ch" refForName="space"/>
              <dgm:constr type="w" for="ch" forName="rect7ParTxNoCh" refType="w" refFor="ch" refForName="rect7"/>
              <dgm:constr type="t" for="ch" forName="rect7ParTxNoCh" refType="t" refFor="ch" refForName="rect7"/>
              <dgm:constr type="b" for="ch" forName="rect7ParTxNoCh" refType="b" refFor="ch" refForName="rect7"/>
              <dgm:constr type="r" for="ch" forName="rect1ParTx" refType="l" refFor="ch" refForName="space"/>
              <dgm:constr type="w" for="ch" forName="rect1ParTx" refType="w" refFor="ch" refForName="rect1" fact="0.5"/>
              <dgm:constr type="t" for="ch" forName="rect1ParTx" refType="t" refFor="ch" refForName="rect1"/>
              <dgm:constr type="b" for="ch" forName="rect1ParTx" refType="t" refFor="ch" refForName="rect2"/>
              <dgm:constr type="r" for="ch" forName="rect1ChTx" refType="l" refFor="ch" refForName="rect1ParTx"/>
              <dgm:constr type="w" for="ch" forName="rect1ChTx" refType="w" refFor="ch" refForName="rect1ParTx"/>
              <dgm:constr type="t" for="ch" forName="rect1ChTx" refType="t" refFor="ch" refForName="rect1ParTx"/>
              <dgm:constr type="b" for="ch" forName="rect1ChTx" refType="b" refFor="ch" refForName="rect1ParTx"/>
              <dgm:constr type="r" for="ch" forName="rect1ParTxNoCh" refType="l" refFor="ch" refForName="space"/>
              <dgm:constr type="w" for="ch" forName="rect1ParTxNoCh" refType="w" refFor="ch" refForName="rect1"/>
              <dgm:constr type="t" for="ch" forName="rect1ParTxNoCh" refType="t" refFor="ch" refForName="rect1"/>
              <dgm:constr type="b" for="ch" forName="rect1ParTxNoCh" refType="t" refFor="ch" refForName="rect2"/>
              <dgm:constr type="r" for="ch" forName="rect2ParTx" refType="l" refFor="ch" refForName="space"/>
              <dgm:constr type="w" for="ch" forName="rect2ParTx" refType="w" refFor="ch" refForName="rect2" fact="0.5"/>
              <dgm:constr type="t" for="ch" forName="rect2ParTx" refType="t" refFor="ch" refForName="rect2"/>
              <dgm:constr type="b" for="ch" forName="rect2ParTx" refType="t" refFor="ch" refForName="rect3"/>
              <dgm:constr type="r" for="ch" forName="rect2ChTx" refType="l" refFor="ch" refForName="rect2ParTx"/>
              <dgm:constr type="w" for="ch" forName="rect2ChTx" refType="w" refFor="ch" refForName="rect2ParTx"/>
              <dgm:constr type="t" for="ch" forName="rect2ChTx" refType="t" refFor="ch" refForName="rect2ParTx"/>
              <dgm:constr type="b" for="ch" forName="rect2ChTx" refType="b" refFor="ch" refForName="rect2ParTx"/>
              <dgm:constr type="r" for="ch" forName="rect2ParTxNoCh" refType="l" refFor="ch" refForName="space"/>
              <dgm:constr type="w" for="ch" forName="rect2ParTxNoCh" refType="w" refFor="ch" refForName="rect2"/>
              <dgm:constr type="t" for="ch" forName="rect2ParTxNoCh" refType="t" refFor="ch" refForName="rect2"/>
              <dgm:constr type="b" for="ch" forName="rect2ParTxNoCh" refType="t" refFor="ch" refForName="rect3"/>
              <dgm:constr type="r" for="ch" forName="rect3ParTx" refType="l" refFor="ch" refForName="space"/>
              <dgm:constr type="w" for="ch" forName="rect3ParTx" refType="w" refFor="ch" refForName="rect3" fact="0.5"/>
              <dgm:constr type="t" for="ch" forName="rect3ParTx" refType="t" refFor="ch" refForName="rect3"/>
              <dgm:constr type="b" for="ch" forName="rect3ParTx" refType="t" refFor="ch" refForName="rect4"/>
              <dgm:constr type="r" for="ch" forName="rect3ChTx" refType="l" refFor="ch" refForName="rect3ParTx"/>
              <dgm:constr type="w" for="ch" forName="rect3ChTx" refType="w" refFor="ch" refForName="rect3ParTx"/>
              <dgm:constr type="t" for="ch" forName="rect3ChTx" refType="t" refFor="ch" refForName="rect3ParTx"/>
              <dgm:constr type="b" for="ch" forName="rect3ChTx" refType="b" refFor="ch" refForName="rect3ParTx"/>
              <dgm:constr type="r" for="ch" forName="rect3ParTxNoCh" refType="l" refFor="ch" refForName="space"/>
              <dgm:constr type="w" for="ch" forName="rect3ParTxNoCh" refType="w" refFor="ch" refForName="rect3"/>
              <dgm:constr type="t" for="ch" forName="rect3ParTxNoCh" refType="t" refFor="ch" refForName="rect3"/>
              <dgm:constr type="b" for="ch" forName="rect3ParTxNoCh" refType="t" refFor="ch" refForName="rect4"/>
              <dgm:constr type="r" for="ch" forName="rect4ParTx" refType="l" refFor="ch" refForName="space"/>
              <dgm:constr type="w" for="ch" forName="rect4ParTx" refType="w" refFor="ch" refForName="rect4" fact="0.5"/>
              <dgm:constr type="t" for="ch" forName="rect4ParTx" refType="t" refFor="ch" refForName="rect4"/>
              <dgm:constr type="b" for="ch" forName="rect4ParTx" refType="t" refFor="ch" refForName="rect5"/>
              <dgm:constr type="r" for="ch" forName="rect4ChTx" refType="l" refFor="ch" refForName="rect4ParTx"/>
              <dgm:constr type="w" for="ch" forName="rect4ChTx" refType="w" refFor="ch" refForName="rect4ParTx"/>
              <dgm:constr type="t" for="ch" forName="rect4ChTx" refType="t" refFor="ch" refForName="rect4ParTx"/>
              <dgm:constr type="b" for="ch" forName="rect4ChTx" refType="b" refFor="ch" refForName="rect4ParTx"/>
              <dgm:constr type="r" for="ch" forName="rect4ParTxNoCh" refType="l" refFor="ch" refForName="space"/>
              <dgm:constr type="w" for="ch" forName="rect4ParTxNoCh" refType="w" refFor="ch" refForName="rect4"/>
              <dgm:constr type="t" for="ch" forName="rect4ParTxNoCh" refType="t" refFor="ch" refForName="rect4"/>
              <dgm:constr type="b" for="ch" forName="rect4ParTxNoCh" refType="t" refFor="ch" refForName="rect5"/>
              <dgm:constr type="r" for="ch" forName="rect5ParTx" refType="l" refFor="ch" refForName="space"/>
              <dgm:constr type="w" for="ch" forName="rect5ParTx" refType="w" refFor="ch" refForName="rect5" fact="0.5"/>
              <dgm:constr type="t" for="ch" forName="rect5ParTx" refType="t" refFor="ch" refForName="rect5"/>
              <dgm:constr type="b" for="ch" forName="rect5ParTx" refType="t" refFor="ch" refForName="rect6"/>
              <dgm:constr type="r" for="ch" forName="rect5ChTx" refType="l" refFor="ch" refForName="rect5ParTx"/>
              <dgm:constr type="w" for="ch" forName="rect5ChTx" refType="w" refFor="ch" refForName="rect5ParTx"/>
              <dgm:constr type="t" for="ch" forName="rect5ChTx" refType="t" refFor="ch" refForName="rect5ParTx"/>
              <dgm:constr type="b" for="ch" forName="rect5ChTx" refType="b" refFor="ch" refForName="rect5ParTx"/>
              <dgm:constr type="r" for="ch" forName="rect5ParTxNoCh" refType="l" refFor="ch" refForName="space"/>
              <dgm:constr type="w" for="ch" forName="rect5ParTxNoCh" refType="w" refFor="ch" refForName="rect5"/>
              <dgm:constr type="t" for="ch" forName="rect5ParTxNoCh" refType="t" refFor="ch" refForName="rect5"/>
              <dgm:constr type="b" for="ch" forName="rect5ParTxNoCh" refType="t" refFor="ch" refForName="rect6"/>
              <dgm:constr type="r" for="ch" forName="rect6ParTx" refType="l" refFor="ch" refForName="space"/>
              <dgm:constr type="w" for="ch" forName="rect6ParTx" refType="w" refFor="ch" refForName="rect6" fact="0.5"/>
              <dgm:constr type="t" for="ch" forName="rect6ParTx" refType="t" refFor="ch" refForName="rect6"/>
              <dgm:constr type="b" for="ch" forName="rect6ParTx" refType="t" refFor="ch" refForName="rect7"/>
              <dgm:constr type="r" for="ch" forName="rect6ChTx" refType="l" refFor="ch" refForName="rect6ParTx"/>
              <dgm:constr type="w" for="ch" forName="rect6ChTx" refType="w" refFor="ch" refForName="rect6ParTx"/>
              <dgm:constr type="t" for="ch" forName="rect6ChTx" refType="t" refFor="ch" refForName="rect6ParTx"/>
              <dgm:constr type="b" for="ch" forName="rect6ChTx" refType="b" refFor="ch" refForName="rect6ParTx"/>
              <dgm:constr type="r" for="ch" forName="rect6ParTxNoCh" refType="l" refFor="ch" refForName="space"/>
              <dgm:constr type="w" for="ch" forName="rect6ParTxNoCh" refType="w" refFor="ch" refForName="rect6"/>
              <dgm:constr type="t" for="ch" forName="rect6ParTxNoCh" refType="t" refFor="ch" refForName="rect6"/>
              <dgm:constr type="b" for="ch" forName="rect6ParTxNoCh" refType="t" refFor="ch" refForName="rect7"/>
              <dgm:constr type="primFontSz" for="ch" op="equ" val="65"/>
              <dgm:constr type="secFontSz" for="ch" op="equ" val="65"/>
            </dgm:constrLst>
          </dgm:if>
          <dgm:else name="Name21">
            <dgm:constrLst/>
          </dgm:else>
        </dgm:choose>
      </dgm:else>
    </dgm:choose>
    <dgm:ruleLst/>
    <dgm:forEach name="Name22" axis="ch" ptType="node" cnt="1">
      <dgm:layoutNode name="circle1" styleLbl="node1">
        <dgm:alg type="sp"/>
        <dgm:choose name="Name23">
          <dgm:if name="Name24" func="var" arg="dir" op="equ" val="norm">
            <dgm:shape xmlns:r="http://schemas.openxmlformats.org/officeDocument/2006/relationships" type="pie" r:blip="">
              <dgm:adjLst>
                <dgm:adj idx="1" val="90"/>
                <dgm:adj idx="2" val="270"/>
              </dgm:adjLst>
            </dgm:shape>
          </dgm:if>
          <dgm:else name="Name25">
            <dgm:shape xmlns:r="http://schemas.openxmlformats.org/officeDocument/2006/relationships" type="pie" r:blip="">
              <dgm:adjLst>
                <dgm:adj idx="1" val="270"/>
                <dgm:adj idx="2" val="90"/>
              </dgm:adjLst>
            </dgm:shape>
          </dgm:else>
        </dgm:choose>
        <dgm:presOf/>
        <dgm:constrLst/>
        <dgm:ruleLst/>
      </dgm:layoutNode>
      <dgm:layoutNode name="space">
        <dgm:alg type="sp"/>
        <dgm:shape xmlns:r="http://schemas.openxmlformats.org/officeDocument/2006/relationships" r:blip="">
          <dgm:adjLst/>
        </dgm:shape>
        <dgm:presOf/>
        <dgm:constrLst/>
        <dgm:ruleLst/>
      </dgm:layoutNode>
      <dgm:layoutNode name="rect1" styleLbl="alignAcc1">
        <dgm:alg type="sp"/>
        <dgm:shape xmlns:r="http://schemas.openxmlformats.org/officeDocument/2006/relationships" type="rect" r:blip="">
          <dgm:adjLst/>
        </dgm:shape>
        <dgm:presOf axis="self"/>
        <dgm:constrLst/>
        <dgm:ruleLst/>
      </dgm:layoutNode>
    </dgm:forEach>
    <dgm:forEach name="Name26" axis="ch" ptType="node" st="2" cnt="1">
      <dgm:layoutNode name="vertSpace2">
        <dgm:alg type="sp"/>
        <dgm:shape xmlns:r="http://schemas.openxmlformats.org/officeDocument/2006/relationships" type="rect" r:blip="" hideGeom="1">
          <dgm:adjLst/>
        </dgm:shape>
        <dgm:presOf/>
        <dgm:constrLst/>
        <dgm:ruleLst/>
      </dgm:layoutNode>
      <dgm:layoutNode name="circle2" styleLbl="node1">
        <dgm:alg type="sp"/>
        <dgm:choose name="Name27">
          <dgm:if name="Name28" func="var" arg="dir" op="equ" val="norm">
            <dgm:shape xmlns:r="http://schemas.openxmlformats.org/officeDocument/2006/relationships" type="pie" r:blip="">
              <dgm:adjLst>
                <dgm:adj idx="1" val="90"/>
                <dgm:adj idx="2" val="270"/>
              </dgm:adjLst>
            </dgm:shape>
          </dgm:if>
          <dgm:else name="Name29">
            <dgm:shape xmlns:r="http://schemas.openxmlformats.org/officeDocument/2006/relationships" type="pie" r:blip="">
              <dgm:adjLst>
                <dgm:adj idx="1" val="270"/>
                <dgm:adj idx="2" val="90"/>
              </dgm:adjLst>
            </dgm:shape>
          </dgm:else>
        </dgm:choose>
        <dgm:presOf/>
        <dgm:constrLst/>
        <dgm:ruleLst/>
      </dgm:layoutNode>
      <dgm:layoutNode name="rect2" styleLbl="alignAcc1">
        <dgm:alg type="sp"/>
        <dgm:shape xmlns:r="http://schemas.openxmlformats.org/officeDocument/2006/relationships" type="rect" r:blip="">
          <dgm:adjLst/>
        </dgm:shape>
        <dgm:presOf axis="self"/>
        <dgm:constrLst/>
        <dgm:ruleLst/>
      </dgm:layoutNode>
    </dgm:forEach>
    <dgm:forEach name="Name30" axis="ch" ptType="node" st="3" cnt="1">
      <dgm:layoutNode name="vertSpace3">
        <dgm:alg type="sp"/>
        <dgm:shape xmlns:r="http://schemas.openxmlformats.org/officeDocument/2006/relationships" type="rect" r:blip="" hideGeom="1">
          <dgm:adjLst/>
        </dgm:shape>
        <dgm:presOf/>
        <dgm:constrLst/>
        <dgm:ruleLst/>
      </dgm:layoutNode>
      <dgm:layoutNode name="circle3" styleLbl="node1">
        <dgm:alg type="sp"/>
        <dgm:choose name="Name31">
          <dgm:if name="Name32" func="var" arg="dir" op="equ" val="norm">
            <dgm:shape xmlns:r="http://schemas.openxmlformats.org/officeDocument/2006/relationships" type="pie" r:blip="">
              <dgm:adjLst>
                <dgm:adj idx="1" val="90"/>
                <dgm:adj idx="2" val="270"/>
              </dgm:adjLst>
            </dgm:shape>
          </dgm:if>
          <dgm:else name="Name33">
            <dgm:shape xmlns:r="http://schemas.openxmlformats.org/officeDocument/2006/relationships" type="pie" r:blip="">
              <dgm:adjLst>
                <dgm:adj idx="1" val="270"/>
                <dgm:adj idx="2" val="90"/>
              </dgm:adjLst>
            </dgm:shape>
          </dgm:else>
        </dgm:choose>
        <dgm:presOf/>
        <dgm:constrLst/>
        <dgm:ruleLst/>
      </dgm:layoutNode>
      <dgm:layoutNode name="rect3" styleLbl="alignAcc1">
        <dgm:alg type="sp"/>
        <dgm:shape xmlns:r="http://schemas.openxmlformats.org/officeDocument/2006/relationships" type="rect" r:blip="">
          <dgm:adjLst/>
        </dgm:shape>
        <dgm:presOf axis="self"/>
        <dgm:constrLst/>
        <dgm:ruleLst/>
      </dgm:layoutNode>
    </dgm:forEach>
    <dgm:forEach name="Name34" axis="ch" ptType="node" st="4" cnt="1">
      <dgm:layoutNode name="vertSpace4">
        <dgm:alg type="sp"/>
        <dgm:shape xmlns:r="http://schemas.openxmlformats.org/officeDocument/2006/relationships" type="rect" r:blip="" hideGeom="1">
          <dgm:adjLst/>
        </dgm:shape>
        <dgm:presOf/>
        <dgm:constrLst/>
        <dgm:ruleLst/>
      </dgm:layoutNode>
      <dgm:layoutNode name="circle4" styleLbl="node1">
        <dgm:alg type="sp"/>
        <dgm:choose name="Name35">
          <dgm:if name="Name36" func="var" arg="dir" op="equ" val="norm">
            <dgm:shape xmlns:r="http://schemas.openxmlformats.org/officeDocument/2006/relationships" type="pie" r:blip="">
              <dgm:adjLst>
                <dgm:adj idx="1" val="90"/>
                <dgm:adj idx="2" val="270"/>
              </dgm:adjLst>
            </dgm:shape>
          </dgm:if>
          <dgm:else name="Name37">
            <dgm:shape xmlns:r="http://schemas.openxmlformats.org/officeDocument/2006/relationships" type="pie" r:blip="">
              <dgm:adjLst>
                <dgm:adj idx="1" val="270"/>
                <dgm:adj idx="2" val="90"/>
              </dgm:adjLst>
            </dgm:shape>
          </dgm:else>
        </dgm:choose>
        <dgm:presOf/>
        <dgm:constrLst/>
        <dgm:ruleLst/>
      </dgm:layoutNode>
      <dgm:layoutNode name="rect4" styleLbl="alignAcc1">
        <dgm:alg type="sp"/>
        <dgm:shape xmlns:r="http://schemas.openxmlformats.org/officeDocument/2006/relationships" type="rect" r:blip="">
          <dgm:adjLst/>
        </dgm:shape>
        <dgm:presOf axis="self"/>
        <dgm:constrLst/>
        <dgm:ruleLst/>
      </dgm:layoutNode>
    </dgm:forEach>
    <dgm:forEach name="Name38" axis="ch" ptType="node" st="5" cnt="1">
      <dgm:layoutNode name="vertSpace5">
        <dgm:alg type="sp"/>
        <dgm:shape xmlns:r="http://schemas.openxmlformats.org/officeDocument/2006/relationships" type="rect" r:blip="" hideGeom="1">
          <dgm:adjLst/>
        </dgm:shape>
        <dgm:presOf/>
        <dgm:constrLst/>
        <dgm:ruleLst/>
      </dgm:layoutNode>
      <dgm:layoutNode name="circle5" styleLbl="node1">
        <dgm:alg type="sp"/>
        <dgm:choose name="Name39">
          <dgm:if name="Name40" func="var" arg="dir" op="equ" val="norm">
            <dgm:shape xmlns:r="http://schemas.openxmlformats.org/officeDocument/2006/relationships" type="pie" r:blip="">
              <dgm:adjLst>
                <dgm:adj idx="1" val="90"/>
                <dgm:adj idx="2" val="270"/>
              </dgm:adjLst>
            </dgm:shape>
          </dgm:if>
          <dgm:else name="Name41">
            <dgm:shape xmlns:r="http://schemas.openxmlformats.org/officeDocument/2006/relationships" type="pie" r:blip="">
              <dgm:adjLst>
                <dgm:adj idx="1" val="270"/>
                <dgm:adj idx="2" val="90"/>
              </dgm:adjLst>
            </dgm:shape>
          </dgm:else>
        </dgm:choose>
        <dgm:presOf/>
        <dgm:constrLst/>
        <dgm:ruleLst/>
      </dgm:layoutNode>
      <dgm:layoutNode name="rect5" styleLbl="alignAcc1">
        <dgm:alg type="sp"/>
        <dgm:shape xmlns:r="http://schemas.openxmlformats.org/officeDocument/2006/relationships" type="rect" r:blip="">
          <dgm:adjLst/>
        </dgm:shape>
        <dgm:presOf axis="self"/>
        <dgm:constrLst/>
        <dgm:ruleLst/>
      </dgm:layoutNode>
    </dgm:forEach>
    <dgm:forEach name="Name42" axis="ch" ptType="node" st="6" cnt="1">
      <dgm:layoutNode name="vertSpace6">
        <dgm:alg type="sp"/>
        <dgm:shape xmlns:r="http://schemas.openxmlformats.org/officeDocument/2006/relationships" type="rect" r:blip="" hideGeom="1">
          <dgm:adjLst/>
        </dgm:shape>
        <dgm:presOf/>
        <dgm:constrLst/>
        <dgm:ruleLst/>
      </dgm:layoutNode>
      <dgm:layoutNode name="circle6" styleLbl="node1">
        <dgm:alg type="sp"/>
        <dgm:choose name="Name43">
          <dgm:if name="Name44" func="var" arg="dir" op="equ" val="norm">
            <dgm:shape xmlns:r="http://schemas.openxmlformats.org/officeDocument/2006/relationships" type="pie" r:blip="">
              <dgm:adjLst>
                <dgm:adj idx="1" val="90"/>
                <dgm:adj idx="2" val="270"/>
              </dgm:adjLst>
            </dgm:shape>
          </dgm:if>
          <dgm:else name="Name45">
            <dgm:shape xmlns:r="http://schemas.openxmlformats.org/officeDocument/2006/relationships" type="pie" r:blip="">
              <dgm:adjLst>
                <dgm:adj idx="1" val="270"/>
                <dgm:adj idx="2" val="90"/>
              </dgm:adjLst>
            </dgm:shape>
          </dgm:else>
        </dgm:choose>
        <dgm:presOf/>
        <dgm:constrLst/>
        <dgm:ruleLst/>
      </dgm:layoutNode>
      <dgm:layoutNode name="rect6" styleLbl="alignAcc1">
        <dgm:alg type="sp"/>
        <dgm:shape xmlns:r="http://schemas.openxmlformats.org/officeDocument/2006/relationships" type="rect" r:blip="">
          <dgm:adjLst/>
        </dgm:shape>
        <dgm:presOf axis="self"/>
        <dgm:constrLst/>
        <dgm:ruleLst/>
      </dgm:layoutNode>
    </dgm:forEach>
    <dgm:forEach name="Name46" axis="ch" ptType="node" st="7" cnt="1">
      <dgm:layoutNode name="vertSpace7">
        <dgm:alg type="sp"/>
        <dgm:shape xmlns:r="http://schemas.openxmlformats.org/officeDocument/2006/relationships" type="rect" r:blip="" hideGeom="1">
          <dgm:adjLst/>
        </dgm:shape>
        <dgm:presOf/>
        <dgm:constrLst/>
        <dgm:ruleLst/>
      </dgm:layoutNode>
      <dgm:layoutNode name="circle7" styleLbl="node1">
        <dgm:alg type="sp"/>
        <dgm:choose name="Name47">
          <dgm:if name="Name48" func="var" arg="dir" op="equ" val="norm">
            <dgm:shape xmlns:r="http://schemas.openxmlformats.org/officeDocument/2006/relationships" type="pie" r:blip="">
              <dgm:adjLst>
                <dgm:adj idx="1" val="90"/>
                <dgm:adj idx="2" val="270"/>
              </dgm:adjLst>
            </dgm:shape>
          </dgm:if>
          <dgm:else name="Name49">
            <dgm:shape xmlns:r="http://schemas.openxmlformats.org/officeDocument/2006/relationships" type="pie" r:blip="">
              <dgm:adjLst>
                <dgm:adj idx="1" val="270"/>
                <dgm:adj idx="2" val="90"/>
              </dgm:adjLst>
            </dgm:shape>
          </dgm:else>
        </dgm:choose>
        <dgm:presOf/>
        <dgm:constrLst/>
        <dgm:ruleLst/>
      </dgm:layoutNode>
      <dgm:layoutNode name="rect7" styleLbl="alignAcc1">
        <dgm:alg type="sp"/>
        <dgm:shape xmlns:r="http://schemas.openxmlformats.org/officeDocument/2006/relationships" type="rect" r:blip="">
          <dgm:adjLst/>
        </dgm:shape>
        <dgm:presOf axis="self"/>
        <dgm:constrLst/>
        <dgm:ruleLst/>
      </dgm:layoutNode>
    </dgm:forEach>
    <dgm:forEach name="Name50" axis="ch" ptType="node" cnt="1">
      <dgm:choose name="Name51">
        <dgm:if name="Name52" axis="root des" ptType="all node" func="maxDepth" op="gte" val="2">
          <dgm:layoutNode name="rect1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1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3">
          <dgm:layoutNode name="rect1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4" axis="ch" ptType="node" st="2" cnt="1">
      <dgm:choose name="Name55">
        <dgm:if name="Name56" axis="root des" ptType="all node" func="maxDepth" op="gte" val="2">
          <dgm:layoutNode name="rect2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2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57">
          <dgm:layoutNode name="rect2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58" axis="ch" ptType="node" st="3" cnt="1">
      <dgm:choose name="Name59">
        <dgm:if name="Name60" axis="root des" ptType="all node" func="maxDepth" op="gte" val="2">
          <dgm:layoutNode name="rect3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3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1">
          <dgm:layoutNode name="rect3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2" axis="ch" ptType="node" st="4" cnt="1">
      <dgm:choose name="Name63">
        <dgm:if name="Name64" axis="root des" ptType="all node" func="maxDepth" op="gte" val="2">
          <dgm:layoutNode name="rect4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4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5">
          <dgm:layoutNode name="rect4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66" axis="ch" ptType="node" st="5" cnt="1">
      <dgm:choose name="Name67">
        <dgm:if name="Name68" axis="root des" ptType="all node" func="maxDepth" op="gte" val="2">
          <dgm:layoutNode name="rect5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5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69">
          <dgm:layoutNode name="rect5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0" axis="ch" ptType="node" st="6" cnt="1">
      <dgm:choose name="Name71">
        <dgm:if name="Name72" axis="root des" ptType="all node" func="maxDepth" op="gte" val="2">
          <dgm:layoutNode name="rect6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6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3">
          <dgm:layoutNode name="rect6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forEach name="Name74" axis="ch" ptType="node" st="7" cnt="1">
      <dgm:choose name="Name75">
        <dgm:if name="Name76" axis="root des" ptType="all node" func="maxDepth" op="gte" val="2">
          <dgm:layoutNode name="rect7ParTx"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rect7ChTx" styleLbl="alignAcc1">
            <dgm:varLst>
              <dgm:bulletEnabled val="1"/>
            </dgm:varLst>
            <dgm:alg type="tx">
              <dgm:param type="stBulletLvl" val="1"/>
              <dgm:param type="txAnchorVertCh" val="mid"/>
            </dgm:alg>
            <dgm:shape xmlns:r="http://schemas.openxmlformats.org/officeDocument/2006/relationships" type="rect" r:blip="" hideGeom="1">
              <dgm:adjLst/>
            </dgm:shape>
            <dgm:presOf axis="des" ptType="node"/>
            <dgm:constrLst>
              <dgm:constr type="lMarg" refType="secFontSz" fact="0.3"/>
              <dgm:constr type="rMarg" refType="secFontSz" fact="0.3"/>
              <dgm:constr type="tMarg" refType="secFontSz" fact="0.3"/>
              <dgm:constr type="bMarg" refType="secFontSz" fact="0.3"/>
            </dgm:constrLst>
            <dgm:ruleLst>
              <dgm:rule type="secFontSz" val="5" fact="NaN" max="NaN"/>
            </dgm:ruleLst>
          </dgm:layoutNode>
        </dgm:if>
        <dgm:else name="Name77">
          <dgm:layoutNode name="rect7ParTxNoCh" styleLbl="alignAcc1">
            <dgm:varLst>
              <dgm:chMax val="1"/>
              <dgm:bulletEnabled val="1"/>
            </dgm:varLst>
            <dgm:alg type="tx"/>
            <dgm:shape xmlns:r="http://schemas.openxmlformats.org/officeDocument/2006/relationships" type="rect" r:blip="" hideGeom="1">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11BB587-ADA8-426B-B350-FEC832E6C74B}" type="datetimeFigureOut">
              <a:rPr lang="en-US" smtClean="0"/>
              <a:t>8/8/2019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4A35DA3-C9E7-4006-BD2C-74D254564EAD}" type="slidenum">
              <a:rPr lang="en-US" smtClean="0"/>
              <a:t>‹#›</a:t>
            </a:fld>
            <a:endParaRPr lang="en-US"/>
          </a:p>
        </p:txBody>
      </p:sp>
    </p:spTree>
    <p:extLst>
      <p:ext uri="{BB962C8B-B14F-4D97-AF65-F5344CB8AC3E}">
        <p14:creationId xmlns:p14="http://schemas.microsoft.com/office/powerpoint/2010/main" val="4147553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30000"/>
              </a:lnSpc>
              <a:buFont typeface="Wingdings" pitchFamily="2" charset="2"/>
              <a:buChar char="v"/>
            </a:pPr>
            <a:r>
              <a:rPr lang="en-US" sz="1200" dirty="0">
                <a:latin typeface="Arial" pitchFamily="34" charset="0"/>
                <a:cs typeface="Arial" pitchFamily="34" charset="0"/>
              </a:rPr>
              <a:t>HĐTLCSCP: </a:t>
            </a:r>
            <a:r>
              <a:rPr lang="en-US" sz="1200" dirty="0" err="1">
                <a:latin typeface="Arial" pitchFamily="34" charset="0"/>
                <a:cs typeface="Arial" pitchFamily="34" charset="0"/>
              </a:rPr>
              <a:t>Là</a:t>
            </a:r>
            <a:r>
              <a:rPr lang="en-US" sz="1200" dirty="0">
                <a:latin typeface="Arial" pitchFamily="34" charset="0"/>
                <a:cs typeface="Arial" pitchFamily="34" charset="0"/>
              </a:rPr>
              <a:t> </a:t>
            </a:r>
            <a:r>
              <a:rPr lang="en-US" sz="1200" dirty="0" err="1">
                <a:latin typeface="Arial" pitchFamily="34" charset="0"/>
                <a:cs typeface="Arial" pitchFamily="34" charset="0"/>
              </a:rPr>
              <a:t>hợp</a:t>
            </a:r>
            <a:r>
              <a:rPr lang="en-US" sz="1200" dirty="0">
                <a:latin typeface="Arial" pitchFamily="34" charset="0"/>
                <a:cs typeface="Arial" pitchFamily="34" charset="0"/>
              </a:rPr>
              <a:t> </a:t>
            </a:r>
            <a:r>
              <a:rPr lang="en-US" sz="1200" dirty="0" err="1">
                <a:latin typeface="Arial" pitchFamily="34" charset="0"/>
                <a:cs typeface="Arial" pitchFamily="34" charset="0"/>
              </a:rPr>
              <a:t>đồng</a:t>
            </a:r>
            <a:r>
              <a:rPr lang="en-US" sz="1200" dirty="0">
                <a:latin typeface="Arial" pitchFamily="34" charset="0"/>
                <a:cs typeface="Arial" pitchFamily="34" charset="0"/>
              </a:rPr>
              <a:t> </a:t>
            </a:r>
            <a:r>
              <a:rPr lang="en-US" sz="1200" dirty="0" err="1">
                <a:latin typeface="Arial" pitchFamily="34" charset="0"/>
                <a:cs typeface="Arial" pitchFamily="34" charset="0"/>
              </a:rPr>
              <a:t>tương</a:t>
            </a:r>
            <a:r>
              <a:rPr lang="en-US" sz="1200" dirty="0">
                <a:latin typeface="Arial" pitchFamily="34" charset="0"/>
                <a:cs typeface="Arial" pitchFamily="34" charset="0"/>
              </a:rPr>
              <a:t> </a:t>
            </a:r>
            <a:r>
              <a:rPr lang="en-US" sz="1200" dirty="0" err="1">
                <a:latin typeface="Arial" pitchFamily="34" charset="0"/>
                <a:cs typeface="Arial" pitchFamily="34" charset="0"/>
              </a:rPr>
              <a:t>lai</a:t>
            </a:r>
            <a:r>
              <a:rPr lang="en-US" sz="1200" dirty="0">
                <a:latin typeface="Arial" pitchFamily="34" charset="0"/>
                <a:cs typeface="Arial" pitchFamily="34" charset="0"/>
              </a:rPr>
              <a:t> </a:t>
            </a:r>
            <a:r>
              <a:rPr lang="en-US" sz="1200" dirty="0" err="1">
                <a:latin typeface="Arial" pitchFamily="34" charset="0"/>
                <a:cs typeface="Arial" pitchFamily="34" charset="0"/>
              </a:rPr>
              <a:t>có</a:t>
            </a:r>
            <a:r>
              <a:rPr lang="en-US" sz="1200" dirty="0">
                <a:latin typeface="Arial" pitchFamily="34" charset="0"/>
                <a:cs typeface="Arial" pitchFamily="34" charset="0"/>
              </a:rPr>
              <a:t> </a:t>
            </a:r>
            <a:r>
              <a:rPr lang="en-US" sz="1200" dirty="0" err="1">
                <a:latin typeface="Arial" pitchFamily="34" charset="0"/>
                <a:cs typeface="Arial" pitchFamily="34" charset="0"/>
              </a:rPr>
              <a:t>tài</a:t>
            </a:r>
            <a:r>
              <a:rPr lang="en-US" sz="1200" dirty="0">
                <a:latin typeface="Arial" pitchFamily="34" charset="0"/>
                <a:cs typeface="Arial" pitchFamily="34" charset="0"/>
              </a:rPr>
              <a:t> </a:t>
            </a:r>
            <a:r>
              <a:rPr lang="en-US" sz="1200" dirty="0" err="1">
                <a:latin typeface="Arial" pitchFamily="34" charset="0"/>
                <a:cs typeface="Arial" pitchFamily="34" charset="0"/>
              </a:rPr>
              <a:t>sản</a:t>
            </a:r>
            <a:r>
              <a:rPr lang="en-US" sz="1200" dirty="0">
                <a:latin typeface="Arial" pitchFamily="34" charset="0"/>
                <a:cs typeface="Arial" pitchFamily="34" charset="0"/>
              </a:rPr>
              <a:t> </a:t>
            </a:r>
            <a:r>
              <a:rPr lang="en-US" sz="1200" dirty="0" err="1">
                <a:latin typeface="Arial" pitchFamily="34" charset="0"/>
                <a:cs typeface="Arial" pitchFamily="34" charset="0"/>
              </a:rPr>
              <a:t>cơ</a:t>
            </a:r>
            <a:r>
              <a:rPr lang="en-US" sz="1200" dirty="0">
                <a:latin typeface="Arial" pitchFamily="34" charset="0"/>
                <a:cs typeface="Arial" pitchFamily="34" charset="0"/>
              </a:rPr>
              <a:t> </a:t>
            </a:r>
            <a:r>
              <a:rPr lang="en-US" sz="1200" dirty="0" err="1">
                <a:latin typeface="Arial" pitchFamily="34" charset="0"/>
                <a:cs typeface="Arial" pitchFamily="34" charset="0"/>
              </a:rPr>
              <a:t>sở</a:t>
            </a:r>
            <a:r>
              <a:rPr lang="en-US" sz="1200" dirty="0">
                <a:latin typeface="Arial" pitchFamily="34" charset="0"/>
                <a:cs typeface="Arial" pitchFamily="34" charset="0"/>
              </a:rPr>
              <a:t> </a:t>
            </a:r>
            <a:r>
              <a:rPr lang="en-US" sz="1200" dirty="0" err="1">
                <a:latin typeface="Arial" pitchFamily="34" charset="0"/>
                <a:cs typeface="Arial" pitchFamily="34" charset="0"/>
              </a:rPr>
              <a:t>là</a:t>
            </a:r>
            <a:r>
              <a:rPr lang="en-US" sz="1200" dirty="0">
                <a:latin typeface="Arial" pitchFamily="34" charset="0"/>
                <a:cs typeface="Arial" pitchFamily="34" charset="0"/>
              </a:rPr>
              <a:t> </a:t>
            </a:r>
            <a:r>
              <a:rPr lang="en-US" sz="1200" dirty="0" err="1">
                <a:latin typeface="Arial" pitchFamily="34" charset="0"/>
                <a:cs typeface="Arial" pitchFamily="34" charset="0"/>
              </a:rPr>
              <a:t>chỉ</a:t>
            </a:r>
            <a:r>
              <a:rPr lang="en-US" sz="1200" dirty="0">
                <a:latin typeface="Arial" pitchFamily="34" charset="0"/>
                <a:cs typeface="Arial" pitchFamily="34" charset="0"/>
              </a:rPr>
              <a:t> </a:t>
            </a:r>
            <a:r>
              <a:rPr lang="en-US" sz="1200" dirty="0" err="1">
                <a:latin typeface="Arial" pitchFamily="34" charset="0"/>
                <a:cs typeface="Arial" pitchFamily="34" charset="0"/>
              </a:rPr>
              <a:t>số</a:t>
            </a:r>
            <a:r>
              <a:rPr lang="en-US" sz="1200" dirty="0">
                <a:latin typeface="Arial" pitchFamily="34" charset="0"/>
                <a:cs typeface="Arial" pitchFamily="34" charset="0"/>
              </a:rPr>
              <a:t> </a:t>
            </a:r>
            <a:r>
              <a:rPr lang="en-US" sz="1200" dirty="0" err="1">
                <a:latin typeface="Arial" pitchFamily="34" charset="0"/>
                <a:cs typeface="Arial" pitchFamily="34" charset="0"/>
              </a:rPr>
              <a:t>cổ</a:t>
            </a:r>
            <a:r>
              <a:rPr lang="en-US" sz="1200" dirty="0">
                <a:latin typeface="Arial" pitchFamily="34" charset="0"/>
                <a:cs typeface="Arial" pitchFamily="34" charset="0"/>
              </a:rPr>
              <a:t> </a:t>
            </a:r>
            <a:r>
              <a:rPr lang="en-US" sz="1200" dirty="0" err="1">
                <a:latin typeface="Arial" pitchFamily="34" charset="0"/>
                <a:cs typeface="Arial" pitchFamily="34" charset="0"/>
              </a:rPr>
              <a:t>phiếu</a:t>
            </a:r>
            <a:r>
              <a:rPr lang="en-US" sz="1200" dirty="0">
                <a:latin typeface="Arial" pitchFamily="34" charset="0"/>
                <a:cs typeface="Arial" pitchFamily="34" charset="0"/>
              </a:rPr>
              <a:t> VN30</a:t>
            </a:r>
          </a:p>
          <a:p>
            <a:pPr algn="just">
              <a:lnSpc>
                <a:spcPct val="130000"/>
              </a:lnSpc>
              <a:buFont typeface="Wingdings" pitchFamily="2" charset="2"/>
              <a:buChar char="v"/>
            </a:pPr>
            <a:r>
              <a:rPr lang="en-US" sz="1200" dirty="0">
                <a:latin typeface="Arial" pitchFamily="34" charset="0"/>
                <a:cs typeface="Arial" pitchFamily="34" charset="0"/>
              </a:rPr>
              <a:t>HĐTLTPCP: </a:t>
            </a:r>
            <a:r>
              <a:rPr lang="en-US" sz="1200" dirty="0" err="1">
                <a:latin typeface="Arial" pitchFamily="34" charset="0"/>
                <a:cs typeface="Arial" pitchFamily="34" charset="0"/>
              </a:rPr>
              <a:t>Là</a:t>
            </a:r>
            <a:r>
              <a:rPr lang="en-US" sz="1200" dirty="0">
                <a:latin typeface="Arial" pitchFamily="34" charset="0"/>
                <a:cs typeface="Arial" pitchFamily="34" charset="0"/>
              </a:rPr>
              <a:t> </a:t>
            </a:r>
            <a:r>
              <a:rPr lang="en-US" sz="1200" dirty="0" err="1">
                <a:latin typeface="Arial" pitchFamily="34" charset="0"/>
                <a:cs typeface="Arial" pitchFamily="34" charset="0"/>
              </a:rPr>
              <a:t>hợp</a:t>
            </a:r>
            <a:r>
              <a:rPr lang="en-US" sz="1200" dirty="0">
                <a:latin typeface="Arial" pitchFamily="34" charset="0"/>
                <a:cs typeface="Arial" pitchFamily="34" charset="0"/>
              </a:rPr>
              <a:t> </a:t>
            </a:r>
            <a:r>
              <a:rPr lang="en-US" sz="1200" dirty="0" err="1">
                <a:latin typeface="Arial" pitchFamily="34" charset="0"/>
                <a:cs typeface="Arial" pitchFamily="34" charset="0"/>
              </a:rPr>
              <a:t>đồng</a:t>
            </a:r>
            <a:r>
              <a:rPr lang="en-US" sz="1200" dirty="0">
                <a:latin typeface="Arial" pitchFamily="34" charset="0"/>
                <a:cs typeface="Arial" pitchFamily="34" charset="0"/>
              </a:rPr>
              <a:t> </a:t>
            </a:r>
            <a:r>
              <a:rPr lang="en-US" sz="1200" dirty="0" err="1">
                <a:latin typeface="Arial" pitchFamily="34" charset="0"/>
                <a:cs typeface="Arial" pitchFamily="34" charset="0"/>
              </a:rPr>
              <a:t>tương</a:t>
            </a:r>
            <a:r>
              <a:rPr lang="en-US" sz="1200" dirty="0">
                <a:latin typeface="Arial" pitchFamily="34" charset="0"/>
                <a:cs typeface="Arial" pitchFamily="34" charset="0"/>
              </a:rPr>
              <a:t> </a:t>
            </a:r>
            <a:r>
              <a:rPr lang="en-US" sz="1200" dirty="0" err="1">
                <a:latin typeface="Arial" pitchFamily="34" charset="0"/>
                <a:cs typeface="Arial" pitchFamily="34" charset="0"/>
              </a:rPr>
              <a:t>lai</a:t>
            </a:r>
            <a:r>
              <a:rPr lang="en-US" sz="1200" dirty="0">
                <a:latin typeface="Arial" pitchFamily="34" charset="0"/>
                <a:cs typeface="Arial" pitchFamily="34" charset="0"/>
              </a:rPr>
              <a:t> </a:t>
            </a:r>
            <a:r>
              <a:rPr lang="en-US" sz="1200" dirty="0" err="1">
                <a:latin typeface="Arial" pitchFamily="34" charset="0"/>
                <a:cs typeface="Arial" pitchFamily="34" charset="0"/>
              </a:rPr>
              <a:t>có</a:t>
            </a:r>
            <a:r>
              <a:rPr lang="en-US" sz="1200" dirty="0">
                <a:latin typeface="Arial" pitchFamily="34" charset="0"/>
                <a:cs typeface="Arial" pitchFamily="34" charset="0"/>
              </a:rPr>
              <a:t> </a:t>
            </a:r>
            <a:r>
              <a:rPr lang="en-US" sz="1200" dirty="0" err="1">
                <a:latin typeface="Arial" pitchFamily="34" charset="0"/>
                <a:cs typeface="Arial" pitchFamily="34" charset="0"/>
              </a:rPr>
              <a:t>tài</a:t>
            </a:r>
            <a:r>
              <a:rPr lang="en-US" sz="1200" dirty="0">
                <a:latin typeface="Arial" pitchFamily="34" charset="0"/>
                <a:cs typeface="Arial" pitchFamily="34" charset="0"/>
              </a:rPr>
              <a:t> </a:t>
            </a:r>
            <a:r>
              <a:rPr lang="en-US" sz="1200" dirty="0" err="1">
                <a:latin typeface="Arial" pitchFamily="34" charset="0"/>
                <a:cs typeface="Arial" pitchFamily="34" charset="0"/>
              </a:rPr>
              <a:t>sản</a:t>
            </a:r>
            <a:r>
              <a:rPr lang="en-US" sz="1200" dirty="0">
                <a:latin typeface="Arial" pitchFamily="34" charset="0"/>
                <a:cs typeface="Arial" pitchFamily="34" charset="0"/>
              </a:rPr>
              <a:t> </a:t>
            </a:r>
            <a:r>
              <a:rPr lang="en-US" sz="1200" dirty="0" err="1">
                <a:latin typeface="Arial" pitchFamily="34" charset="0"/>
                <a:cs typeface="Arial" pitchFamily="34" charset="0"/>
              </a:rPr>
              <a:t>cơ</a:t>
            </a:r>
            <a:r>
              <a:rPr lang="en-US" sz="1200" dirty="0">
                <a:latin typeface="Arial" pitchFamily="34" charset="0"/>
                <a:cs typeface="Arial" pitchFamily="34" charset="0"/>
              </a:rPr>
              <a:t> </a:t>
            </a:r>
            <a:r>
              <a:rPr lang="en-US" sz="1200" dirty="0" err="1">
                <a:latin typeface="Arial" pitchFamily="34" charset="0"/>
                <a:cs typeface="Arial" pitchFamily="34" charset="0"/>
              </a:rPr>
              <a:t>sở</a:t>
            </a:r>
            <a:r>
              <a:rPr lang="en-US" sz="1200" dirty="0">
                <a:latin typeface="Arial" pitchFamily="34" charset="0"/>
                <a:cs typeface="Arial" pitchFamily="34" charset="0"/>
              </a:rPr>
              <a:t> </a:t>
            </a:r>
            <a:r>
              <a:rPr lang="en-US" sz="1200" dirty="0" err="1">
                <a:latin typeface="Arial" pitchFamily="34" charset="0"/>
                <a:cs typeface="Arial" pitchFamily="34" charset="0"/>
              </a:rPr>
              <a:t>là</a:t>
            </a:r>
            <a:r>
              <a:rPr lang="en-US" sz="1200" dirty="0">
                <a:latin typeface="Arial" pitchFamily="34" charset="0"/>
                <a:cs typeface="Arial" pitchFamily="34" charset="0"/>
              </a:rPr>
              <a:t> </a:t>
            </a:r>
            <a:r>
              <a:rPr lang="en-US" sz="1200" dirty="0" err="1">
                <a:latin typeface="Arial" pitchFamily="34" charset="0"/>
                <a:cs typeface="Arial" pitchFamily="34" charset="0"/>
              </a:rPr>
              <a:t>Trái</a:t>
            </a:r>
            <a:r>
              <a:rPr lang="en-US" sz="1200" dirty="0">
                <a:latin typeface="Arial" pitchFamily="34" charset="0"/>
                <a:cs typeface="Arial" pitchFamily="34" charset="0"/>
              </a:rPr>
              <a:t> </a:t>
            </a:r>
            <a:r>
              <a:rPr lang="en-US" sz="1200" dirty="0" err="1">
                <a:latin typeface="Arial" pitchFamily="34" charset="0"/>
                <a:cs typeface="Arial" pitchFamily="34" charset="0"/>
              </a:rPr>
              <a:t>phiếu</a:t>
            </a:r>
            <a:r>
              <a:rPr lang="en-US" sz="1200" dirty="0">
                <a:latin typeface="Arial" pitchFamily="34" charset="0"/>
                <a:cs typeface="Arial" pitchFamily="34" charset="0"/>
              </a:rPr>
              <a:t> </a:t>
            </a:r>
            <a:r>
              <a:rPr lang="en-US" sz="1200" dirty="0" err="1">
                <a:latin typeface="Arial" pitchFamily="34" charset="0"/>
                <a:cs typeface="Arial" pitchFamily="34" charset="0"/>
              </a:rPr>
              <a:t>chính</a:t>
            </a:r>
            <a:r>
              <a:rPr lang="en-US" sz="1200" dirty="0">
                <a:latin typeface="Arial" pitchFamily="34" charset="0"/>
                <a:cs typeface="Arial" pitchFamily="34" charset="0"/>
              </a:rPr>
              <a:t> </a:t>
            </a:r>
            <a:r>
              <a:rPr lang="en-US" sz="1200" dirty="0" err="1">
                <a:latin typeface="Arial" pitchFamily="34" charset="0"/>
                <a:cs typeface="Arial" pitchFamily="34" charset="0"/>
              </a:rPr>
              <a:t>phủ</a:t>
            </a:r>
            <a:r>
              <a:rPr lang="en-US" sz="1200" dirty="0">
                <a:latin typeface="Arial" pitchFamily="34" charset="0"/>
                <a:cs typeface="Arial" pitchFamily="34" charset="0"/>
              </a:rPr>
              <a:t> </a:t>
            </a:r>
            <a:r>
              <a:rPr lang="en-US" sz="1200" dirty="0" err="1">
                <a:latin typeface="Arial" pitchFamily="34" charset="0"/>
                <a:cs typeface="Arial" pitchFamily="34" charset="0"/>
              </a:rPr>
              <a:t>kỳ</a:t>
            </a:r>
            <a:r>
              <a:rPr lang="en-US" sz="1200" dirty="0">
                <a:latin typeface="Arial" pitchFamily="34" charset="0"/>
                <a:cs typeface="Arial" pitchFamily="34" charset="0"/>
              </a:rPr>
              <a:t> </a:t>
            </a:r>
            <a:r>
              <a:rPr lang="en-US" sz="1200" dirty="0" err="1">
                <a:latin typeface="Arial" pitchFamily="34" charset="0"/>
                <a:cs typeface="Arial" pitchFamily="34" charset="0"/>
              </a:rPr>
              <a:t>hạn</a:t>
            </a:r>
            <a:r>
              <a:rPr lang="en-US" sz="1200" dirty="0">
                <a:latin typeface="Arial" pitchFamily="34" charset="0"/>
                <a:cs typeface="Arial" pitchFamily="34" charset="0"/>
              </a:rPr>
              <a:t> 5 </a:t>
            </a:r>
            <a:r>
              <a:rPr lang="en-US" sz="1200" dirty="0" err="1">
                <a:latin typeface="Arial" pitchFamily="34" charset="0"/>
                <a:cs typeface="Arial" pitchFamily="34" charset="0"/>
              </a:rPr>
              <a:t>năm</a:t>
            </a:r>
            <a:r>
              <a:rPr lang="en-US" sz="1200" dirty="0">
                <a:latin typeface="Arial" pitchFamily="34" charset="0"/>
                <a:cs typeface="Arial" pitchFamily="34" charset="0"/>
              </a:rPr>
              <a:t>, </a:t>
            </a:r>
            <a:r>
              <a:rPr lang="en-US" sz="1200" dirty="0" err="1">
                <a:latin typeface="Arial" pitchFamily="34" charset="0"/>
                <a:cs typeface="Arial" pitchFamily="34" charset="0"/>
              </a:rPr>
              <a:t>mệnh</a:t>
            </a:r>
            <a:r>
              <a:rPr lang="en-US" sz="1200" dirty="0">
                <a:latin typeface="Arial" pitchFamily="34" charset="0"/>
                <a:cs typeface="Arial" pitchFamily="34" charset="0"/>
              </a:rPr>
              <a:t> </a:t>
            </a:r>
            <a:r>
              <a:rPr lang="en-US" sz="1200" dirty="0" err="1">
                <a:latin typeface="Arial" pitchFamily="34" charset="0"/>
                <a:cs typeface="Arial" pitchFamily="34" charset="0"/>
              </a:rPr>
              <a:t>giá</a:t>
            </a:r>
            <a:r>
              <a:rPr lang="en-US" sz="1200" dirty="0">
                <a:latin typeface="Arial" pitchFamily="34" charset="0"/>
                <a:cs typeface="Arial" pitchFamily="34" charset="0"/>
              </a:rPr>
              <a:t> 100.000 </a:t>
            </a:r>
            <a:r>
              <a:rPr lang="en-US" sz="1200" dirty="0" err="1">
                <a:latin typeface="Arial" pitchFamily="34" charset="0"/>
                <a:cs typeface="Arial" pitchFamily="34" charset="0"/>
              </a:rPr>
              <a:t>đồng</a:t>
            </a:r>
            <a:r>
              <a:rPr lang="en-US" sz="1200" dirty="0">
                <a:latin typeface="Arial" pitchFamily="34" charset="0"/>
                <a:cs typeface="Arial" pitchFamily="34" charset="0"/>
              </a:rPr>
              <a:t>, </a:t>
            </a:r>
            <a:r>
              <a:rPr lang="en-US" sz="1200" dirty="0" err="1">
                <a:latin typeface="Arial" pitchFamily="34" charset="0"/>
                <a:cs typeface="Arial" pitchFamily="34" charset="0"/>
              </a:rPr>
              <a:t>lãi</a:t>
            </a:r>
            <a:r>
              <a:rPr lang="en-US" sz="1200" dirty="0">
                <a:latin typeface="Arial" pitchFamily="34" charset="0"/>
                <a:cs typeface="Arial" pitchFamily="34" charset="0"/>
              </a:rPr>
              <a:t> </a:t>
            </a:r>
            <a:r>
              <a:rPr lang="en-US" sz="1200" dirty="0" err="1">
                <a:latin typeface="Arial" pitchFamily="34" charset="0"/>
                <a:cs typeface="Arial" pitchFamily="34" charset="0"/>
              </a:rPr>
              <a:t>suất</a:t>
            </a:r>
            <a:r>
              <a:rPr lang="en-US" sz="1200" dirty="0">
                <a:latin typeface="Arial" pitchFamily="34" charset="0"/>
                <a:cs typeface="Arial" pitchFamily="34" charset="0"/>
              </a:rPr>
              <a:t> </a:t>
            </a:r>
            <a:r>
              <a:rPr lang="en-US" sz="1200" dirty="0" err="1">
                <a:latin typeface="Arial" pitchFamily="34" charset="0"/>
                <a:cs typeface="Arial" pitchFamily="34" charset="0"/>
              </a:rPr>
              <a:t>danh</a:t>
            </a:r>
            <a:r>
              <a:rPr lang="en-US" sz="1200" dirty="0">
                <a:latin typeface="Arial" pitchFamily="34" charset="0"/>
                <a:cs typeface="Arial" pitchFamily="34" charset="0"/>
              </a:rPr>
              <a:t> </a:t>
            </a:r>
            <a:r>
              <a:rPr lang="en-US" sz="1200" dirty="0" err="1">
                <a:latin typeface="Arial" pitchFamily="34" charset="0"/>
                <a:cs typeface="Arial" pitchFamily="34" charset="0"/>
              </a:rPr>
              <a:t>nghĩa</a:t>
            </a:r>
            <a:r>
              <a:rPr lang="en-US" sz="1200" dirty="0">
                <a:latin typeface="Arial" pitchFamily="34" charset="0"/>
                <a:cs typeface="Arial" pitchFamily="34" charset="0"/>
              </a:rPr>
              <a:t> </a:t>
            </a:r>
            <a:r>
              <a:rPr lang="vi-VN" sz="1200" dirty="0">
                <a:latin typeface="+mn-lt"/>
                <a:cs typeface="Arial" pitchFamily="34" charset="0"/>
              </a:rPr>
              <a:t>5%/năm, trả lãi định kỳ  cuối kỳ 12 tháng/lần, trả gốc 1 lần khi đáo hạn</a:t>
            </a:r>
            <a:r>
              <a:rPr lang="en-US" sz="1200" dirty="0">
                <a:latin typeface="Arial" pitchFamily="34" charset="0"/>
                <a:cs typeface="Arial" pitchFamily="34" charset="0"/>
              </a:rPr>
              <a:t>.</a:t>
            </a:r>
          </a:p>
        </p:txBody>
      </p:sp>
      <p:sp>
        <p:nvSpPr>
          <p:cNvPr id="4" name="Slide Number Placeholder 3"/>
          <p:cNvSpPr>
            <a:spLocks noGrp="1"/>
          </p:cNvSpPr>
          <p:nvPr>
            <p:ph type="sldNum" sz="quarter" idx="5"/>
          </p:nvPr>
        </p:nvSpPr>
        <p:spPr/>
        <p:txBody>
          <a:bodyPr/>
          <a:lstStyle/>
          <a:p>
            <a:fld id="{F4A35DA3-C9E7-4006-BD2C-74D254564EAD}" type="slidenum">
              <a:rPr lang="en-US" smtClean="0"/>
              <a:t>4</a:t>
            </a:fld>
            <a:endParaRPr lang="en-US"/>
          </a:p>
        </p:txBody>
      </p:sp>
    </p:spTree>
    <p:extLst>
      <p:ext uri="{BB962C8B-B14F-4D97-AF65-F5344CB8AC3E}">
        <p14:creationId xmlns:p14="http://schemas.microsoft.com/office/powerpoint/2010/main" val="10096685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F4A35DA3-C9E7-4006-BD2C-74D254564EAD}" type="slidenum">
              <a:rPr lang="en-US" smtClean="0"/>
              <a:t>5</a:t>
            </a:fld>
            <a:endParaRPr lang="en-US"/>
          </a:p>
        </p:txBody>
      </p:sp>
    </p:spTree>
    <p:extLst>
      <p:ext uri="{BB962C8B-B14F-4D97-AF65-F5344CB8AC3E}">
        <p14:creationId xmlns:p14="http://schemas.microsoft.com/office/powerpoint/2010/main" val="31442046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err="1"/>
              <a:t>Quản</a:t>
            </a:r>
            <a:r>
              <a:rPr lang="en-US" dirty="0"/>
              <a:t> </a:t>
            </a:r>
            <a:r>
              <a:rPr lang="en-US" dirty="0" err="1"/>
              <a:t>lý</a:t>
            </a:r>
            <a:r>
              <a:rPr lang="en-US" dirty="0"/>
              <a:t> </a:t>
            </a:r>
            <a:r>
              <a:rPr lang="en-US" dirty="0" err="1"/>
              <a:t>rủi</a:t>
            </a:r>
            <a:r>
              <a:rPr lang="en-US" dirty="0"/>
              <a:t> </a:t>
            </a:r>
            <a:r>
              <a:rPr lang="en-US" dirty="0" err="1"/>
              <a:t>ro</a:t>
            </a:r>
            <a:r>
              <a:rPr lang="en-US" dirty="0"/>
              <a:t>: </a:t>
            </a:r>
            <a:r>
              <a:rPr lang="vi-VN" dirty="0"/>
              <a:t>Chỉ số VN30 gồm 30 cổ phiếu, mỗi cổ phiếu không chiếm tỷ trọng quá 10%</a:t>
            </a:r>
            <a:endParaRPr lang="en-US" dirty="0"/>
          </a:p>
          <a:p>
            <a:pPr lvl="1"/>
            <a:r>
              <a:rPr lang="vi-VN" dirty="0"/>
              <a:t>Đảm bảo mức độ ảnh hưởng hợp lý của từng cổ phiếu </a:t>
            </a:r>
            <a:endParaRPr lang="en-US" dirty="0"/>
          </a:p>
          <a:p>
            <a:pPr lvl="1"/>
            <a:r>
              <a:rPr lang="vi-VN" dirty="0"/>
              <a:t>Hạn chế rủi ro từ việc làm giá chứng khoán </a:t>
            </a:r>
            <a:endParaRPr lang="en-US" dirty="0"/>
          </a:p>
          <a:p>
            <a:pPr lvl="1"/>
            <a:r>
              <a:rPr lang="vi-VN" dirty="0"/>
              <a:t>Hạn chế sự bất cân xứng thông tin giữa nhà đầu tư cá nhân và tổ chức</a:t>
            </a:r>
            <a:endParaRPr lang="en-US" dirty="0"/>
          </a:p>
          <a:p>
            <a:endParaRPr lang="en-US" dirty="0"/>
          </a:p>
        </p:txBody>
      </p:sp>
      <p:sp>
        <p:nvSpPr>
          <p:cNvPr id="4" name="Slide Number Placeholder 3"/>
          <p:cNvSpPr>
            <a:spLocks noGrp="1"/>
          </p:cNvSpPr>
          <p:nvPr>
            <p:ph type="sldNum" sz="quarter" idx="5"/>
          </p:nvPr>
        </p:nvSpPr>
        <p:spPr/>
        <p:txBody>
          <a:bodyPr/>
          <a:lstStyle/>
          <a:p>
            <a:fld id="{F4A35DA3-C9E7-4006-BD2C-74D254564EAD}" type="slidenum">
              <a:rPr lang="en-US" smtClean="0"/>
              <a:t>6</a:t>
            </a:fld>
            <a:endParaRPr lang="en-US"/>
          </a:p>
        </p:txBody>
      </p:sp>
    </p:spTree>
    <p:extLst>
      <p:ext uri="{BB962C8B-B14F-4D97-AF65-F5344CB8AC3E}">
        <p14:creationId xmlns:p14="http://schemas.microsoft.com/office/powerpoint/2010/main" val="265645277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vi-VN" dirty="0"/>
              <a:t>Cơ chế ghi nhận lãi/lỗ: </a:t>
            </a:r>
            <a:endParaRPr lang="en-US" dirty="0"/>
          </a:p>
          <a:p>
            <a:pPr marL="171450" indent="-171450">
              <a:buFontTx/>
              <a:buChar char="-"/>
            </a:pPr>
            <a:r>
              <a:rPr lang="vi-VN" dirty="0"/>
              <a:t>Vị thế mua/bán </a:t>
            </a:r>
            <a:endParaRPr lang="en-US" dirty="0"/>
          </a:p>
          <a:p>
            <a:pPr marL="171450" indent="-171450">
              <a:buFontTx/>
              <a:buChar char="-"/>
            </a:pPr>
            <a:r>
              <a:rPr lang="vi-VN" dirty="0"/>
              <a:t>Trước ngày đáo hạn: dựa trên giá khớp cuối ngày </a:t>
            </a:r>
            <a:endParaRPr lang="en-US" dirty="0"/>
          </a:p>
          <a:p>
            <a:pPr marL="171450" indent="-171450">
              <a:buFontTx/>
              <a:buChar char="-"/>
            </a:pPr>
            <a:r>
              <a:rPr lang="vi-VN" dirty="0"/>
              <a:t>Tại ngày đáo hạn: dựa trên chỉ số VN30</a:t>
            </a:r>
            <a:endParaRPr lang="en-US" dirty="0"/>
          </a:p>
        </p:txBody>
      </p:sp>
      <p:sp>
        <p:nvSpPr>
          <p:cNvPr id="4" name="Slide Number Placeholder 3"/>
          <p:cNvSpPr>
            <a:spLocks noGrp="1"/>
          </p:cNvSpPr>
          <p:nvPr>
            <p:ph type="sldNum" sz="quarter" idx="5"/>
          </p:nvPr>
        </p:nvSpPr>
        <p:spPr/>
        <p:txBody>
          <a:bodyPr/>
          <a:lstStyle/>
          <a:p>
            <a:fld id="{F4A35DA3-C9E7-4006-BD2C-74D254564EAD}" type="slidenum">
              <a:rPr lang="en-US" smtClean="0"/>
              <a:t>16</a:t>
            </a:fld>
            <a:endParaRPr lang="en-US"/>
          </a:p>
        </p:txBody>
      </p:sp>
    </p:spTree>
    <p:extLst>
      <p:ext uri="{BB962C8B-B14F-4D97-AF65-F5344CB8AC3E}">
        <p14:creationId xmlns:p14="http://schemas.microsoft.com/office/powerpoint/2010/main" val="254560659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gradFill>
          <a:gsLst>
            <a:gs pos="0">
              <a:schemeClr val="accent1">
                <a:lumMod val="37000"/>
              </a:schemeClr>
            </a:gs>
            <a:gs pos="60000">
              <a:schemeClr val="accent1">
                <a:lumMod val="89000"/>
              </a:schemeClr>
            </a:gs>
            <a:gs pos="72000">
              <a:schemeClr val="accent1">
                <a:lumMod val="75000"/>
              </a:schemeClr>
            </a:gs>
            <a:gs pos="94000">
              <a:schemeClr val="accent1">
                <a:lumMod val="66000"/>
              </a:schemeClr>
            </a:gs>
          </a:gsLst>
          <a:path path="circle">
            <a:fillToRect l="100000" b="100000"/>
          </a:path>
        </a:gradFill>
        <a:effectLst/>
      </p:bgPr>
    </p:bg>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441AAD53-8C35-42FD-95B3-74D950860F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19823" y="9572"/>
            <a:ext cx="6939290" cy="6979058"/>
          </a:xfrm>
          <a:prstGeom prst="rect">
            <a:avLst/>
          </a:prstGeom>
        </p:spPr>
      </p:pic>
      <p:sp>
        <p:nvSpPr>
          <p:cNvPr id="2" name="Title 1">
            <a:extLst>
              <a:ext uri="{FF2B5EF4-FFF2-40B4-BE49-F238E27FC236}">
                <a16:creationId xmlns:a16="http://schemas.microsoft.com/office/drawing/2014/main" id="{C8A41534-DD9C-498B-A266-98CC42B8D2B7}"/>
              </a:ext>
            </a:extLst>
          </p:cNvPr>
          <p:cNvSpPr>
            <a:spLocks noGrp="1"/>
          </p:cNvSpPr>
          <p:nvPr>
            <p:ph type="ctrTitle" hasCustomPrompt="1"/>
          </p:nvPr>
        </p:nvSpPr>
        <p:spPr>
          <a:xfrm>
            <a:off x="1524000" y="1122363"/>
            <a:ext cx="9144000" cy="2387600"/>
          </a:xfrm>
        </p:spPr>
        <p:txBody>
          <a:bodyPr anchor="b"/>
          <a:lstStyle>
            <a:lvl1pPr algn="ctr">
              <a:defRPr sz="6000" b="1">
                <a:solidFill>
                  <a:schemeClr val="tx1"/>
                </a:solidFill>
              </a:defRPr>
            </a:lvl1pPr>
          </a:lstStyle>
          <a:p>
            <a:r>
              <a:rPr lang="en-US" dirty="0"/>
              <a:t>CLICK TO EDIT MASTER TITLE STYLE</a:t>
            </a:r>
          </a:p>
        </p:txBody>
      </p:sp>
      <p:sp>
        <p:nvSpPr>
          <p:cNvPr id="3" name="Subtitle 2">
            <a:extLst>
              <a:ext uri="{FF2B5EF4-FFF2-40B4-BE49-F238E27FC236}">
                <a16:creationId xmlns:a16="http://schemas.microsoft.com/office/drawing/2014/main" id="{044D0445-9AC5-4C22-9EFD-53B6A6A5F0E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3153B8B-8003-405D-AD81-6467F03DCEB1}"/>
              </a:ext>
            </a:extLst>
          </p:cNvPr>
          <p:cNvSpPr>
            <a:spLocks noGrp="1"/>
          </p:cNvSpPr>
          <p:nvPr>
            <p:ph type="dt" sz="half" idx="10"/>
          </p:nvPr>
        </p:nvSpPr>
        <p:spPr/>
        <p:txBody>
          <a:bodyPr/>
          <a:lstStyle/>
          <a:p>
            <a:fld id="{881906CF-41D9-4D4C-A7F4-99D8E3FB1392}" type="datetime1">
              <a:rPr lang="en-US" smtClean="0"/>
              <a:t>8/8/2019</a:t>
            </a:fld>
            <a:endParaRPr lang="en-US"/>
          </a:p>
        </p:txBody>
      </p:sp>
      <p:sp>
        <p:nvSpPr>
          <p:cNvPr id="5" name="Footer Placeholder 4">
            <a:extLst>
              <a:ext uri="{FF2B5EF4-FFF2-40B4-BE49-F238E27FC236}">
                <a16:creationId xmlns:a16="http://schemas.microsoft.com/office/drawing/2014/main" id="{C0C5D888-21FB-4B7D-85B3-B933517CC0B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3196F99-FFC4-4D2D-83CB-AD2F07C7448E}"/>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246341006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DBFE35-0BAC-4ACC-BC9A-1DF14D7663BE}"/>
              </a:ext>
            </a:extLst>
          </p:cNvPr>
          <p:cNvSpPr>
            <a:spLocks noGrp="1"/>
          </p:cNvSpPr>
          <p:nvPr>
            <p:ph type="title"/>
          </p:nvPr>
        </p:nvSpPr>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5616D9F-8679-422E-AB2F-1696E87E274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ED48554-E1DC-48A5-BF64-DAFC2B7816E8}"/>
              </a:ext>
            </a:extLst>
          </p:cNvPr>
          <p:cNvSpPr>
            <a:spLocks noGrp="1"/>
          </p:cNvSpPr>
          <p:nvPr>
            <p:ph type="dt" sz="half" idx="10"/>
          </p:nvPr>
        </p:nvSpPr>
        <p:spPr/>
        <p:txBody>
          <a:bodyPr/>
          <a:lstStyle/>
          <a:p>
            <a:fld id="{25C33A47-6617-44B5-AE75-4E221C1A2E0D}" type="datetime1">
              <a:rPr lang="en-US" smtClean="0"/>
              <a:t>8/8/2019</a:t>
            </a:fld>
            <a:endParaRPr lang="en-US"/>
          </a:p>
        </p:txBody>
      </p:sp>
      <p:sp>
        <p:nvSpPr>
          <p:cNvPr id="5" name="Footer Placeholder 4">
            <a:extLst>
              <a:ext uri="{FF2B5EF4-FFF2-40B4-BE49-F238E27FC236}">
                <a16:creationId xmlns:a16="http://schemas.microsoft.com/office/drawing/2014/main" id="{17C4BDED-6B73-487E-B99A-15DDE39680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5E13C3D-8FB4-45B3-BA55-B2CD91F3A806}"/>
              </a:ext>
            </a:extLst>
          </p:cNvPr>
          <p:cNvSpPr>
            <a:spLocks noGrp="1"/>
          </p:cNvSpPr>
          <p:nvPr>
            <p:ph type="sldNum" sz="quarter" idx="12"/>
          </p:nvPr>
        </p:nvSpPr>
        <p:spPr/>
        <p:txBody>
          <a:bodyPr/>
          <a:lstStyle>
            <a:lvl1pPr>
              <a:defRPr>
                <a:solidFill>
                  <a:srgbClr val="58585A"/>
                </a:solidFill>
              </a:defRPr>
            </a:lvl1pPr>
          </a:lstStyle>
          <a:p>
            <a:fld id="{CFE20AA0-7CC8-4699-9117-3A16D567422A}" type="slidenum">
              <a:rPr lang="en-US" smtClean="0"/>
              <a:t>‹#›</a:t>
            </a:fld>
            <a:endParaRPr lang="en-US"/>
          </a:p>
        </p:txBody>
      </p:sp>
    </p:spTree>
    <p:extLst>
      <p:ext uri="{BB962C8B-B14F-4D97-AF65-F5344CB8AC3E}">
        <p14:creationId xmlns:p14="http://schemas.microsoft.com/office/powerpoint/2010/main" val="757897054"/>
      </p:ext>
    </p:extLst>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EA32F9-0B90-484C-8B10-6B90B67FD09D}"/>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6F32E53A-A69C-45A5-BD57-D36C1A535AF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9BFB662-CA33-475A-B006-80C399C07941}"/>
              </a:ext>
            </a:extLst>
          </p:cNvPr>
          <p:cNvSpPr>
            <a:spLocks noGrp="1"/>
          </p:cNvSpPr>
          <p:nvPr>
            <p:ph type="dt" sz="half" idx="10"/>
          </p:nvPr>
        </p:nvSpPr>
        <p:spPr/>
        <p:txBody>
          <a:bodyPr/>
          <a:lstStyle/>
          <a:p>
            <a:fld id="{1465393C-5CC2-4731-8BB8-79C0D469678C}" type="datetime1">
              <a:rPr lang="en-US" smtClean="0"/>
              <a:t>8/8/2019</a:t>
            </a:fld>
            <a:endParaRPr lang="en-US"/>
          </a:p>
        </p:txBody>
      </p:sp>
      <p:sp>
        <p:nvSpPr>
          <p:cNvPr id="5" name="Footer Placeholder 4">
            <a:extLst>
              <a:ext uri="{FF2B5EF4-FFF2-40B4-BE49-F238E27FC236}">
                <a16:creationId xmlns:a16="http://schemas.microsoft.com/office/drawing/2014/main" id="{C0E46A28-A7F9-49FC-8739-02DBE0EC1EC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9C0EF4B-1F6C-46CA-93B9-30C6FFBEA710}"/>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260406205"/>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90418-DC1D-45A8-8BC0-2B65DF921080}"/>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0A310EC-A4EA-4063-9B0A-AE2FFAB5737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152AD2A-C1DB-4F04-9D3E-492729C26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A6DF16C6-FCDA-4332-A34B-B37763EA5AB5}"/>
              </a:ext>
            </a:extLst>
          </p:cNvPr>
          <p:cNvSpPr>
            <a:spLocks noGrp="1"/>
          </p:cNvSpPr>
          <p:nvPr>
            <p:ph type="dt" sz="half" idx="10"/>
          </p:nvPr>
        </p:nvSpPr>
        <p:spPr/>
        <p:txBody>
          <a:bodyPr/>
          <a:lstStyle/>
          <a:p>
            <a:fld id="{49CEF2CF-F4F3-4E4B-AC2E-5ABADCC20D19}" type="datetime1">
              <a:rPr lang="en-US" smtClean="0"/>
              <a:t>8/8/2019</a:t>
            </a:fld>
            <a:endParaRPr lang="en-US"/>
          </a:p>
        </p:txBody>
      </p:sp>
      <p:sp>
        <p:nvSpPr>
          <p:cNvPr id="6" name="Footer Placeholder 5">
            <a:extLst>
              <a:ext uri="{FF2B5EF4-FFF2-40B4-BE49-F238E27FC236}">
                <a16:creationId xmlns:a16="http://schemas.microsoft.com/office/drawing/2014/main" id="{A7E5BF78-42DA-44AB-955F-D5C2A9D5F6A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3918509-A02B-4225-B358-65A8E0B20AC3}"/>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3766811457"/>
      </p:ext>
    </p:extLst>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B6F61-3246-42FD-8E21-CA5F9A291DF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6FBFDFA-5797-49AD-9EA1-7E2CA43B6A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7786197B-50AA-4E27-B6C2-244FCCBD6B80}"/>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D646B36-8F06-4FB0-8CAC-E0F4E99B13B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8054E7C-8D19-495D-8807-00D94205608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E37AA3DA-5F7E-466C-8269-CE6852A0D454}"/>
              </a:ext>
            </a:extLst>
          </p:cNvPr>
          <p:cNvSpPr>
            <a:spLocks noGrp="1"/>
          </p:cNvSpPr>
          <p:nvPr>
            <p:ph type="dt" sz="half" idx="10"/>
          </p:nvPr>
        </p:nvSpPr>
        <p:spPr/>
        <p:txBody>
          <a:bodyPr/>
          <a:lstStyle/>
          <a:p>
            <a:fld id="{E7675A9A-97A2-41AC-82D2-5709F450E2CD}" type="datetime1">
              <a:rPr lang="en-US" smtClean="0"/>
              <a:t>8/8/2019</a:t>
            </a:fld>
            <a:endParaRPr lang="en-US"/>
          </a:p>
        </p:txBody>
      </p:sp>
      <p:sp>
        <p:nvSpPr>
          <p:cNvPr id="8" name="Footer Placeholder 7">
            <a:extLst>
              <a:ext uri="{FF2B5EF4-FFF2-40B4-BE49-F238E27FC236}">
                <a16:creationId xmlns:a16="http://schemas.microsoft.com/office/drawing/2014/main" id="{617A5C50-6402-474D-AB35-CEAE69E49AF2}"/>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501C167A-8F30-4981-AA94-1896026FF7EE}"/>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2902793412"/>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C533C4-AFAB-461F-A2A4-9F60C5D6257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45C9F70C-61F4-4EDC-A41A-01F21C4E6266}"/>
              </a:ext>
            </a:extLst>
          </p:cNvPr>
          <p:cNvSpPr>
            <a:spLocks noGrp="1"/>
          </p:cNvSpPr>
          <p:nvPr>
            <p:ph type="dt" sz="half" idx="10"/>
          </p:nvPr>
        </p:nvSpPr>
        <p:spPr/>
        <p:txBody>
          <a:bodyPr/>
          <a:lstStyle/>
          <a:p>
            <a:fld id="{294AB8E7-9C86-46C0-8A36-75F7B3E9B5E2}" type="datetime1">
              <a:rPr lang="en-US" smtClean="0"/>
              <a:t>8/8/2019</a:t>
            </a:fld>
            <a:endParaRPr lang="en-US"/>
          </a:p>
        </p:txBody>
      </p:sp>
      <p:sp>
        <p:nvSpPr>
          <p:cNvPr id="4" name="Footer Placeholder 3">
            <a:extLst>
              <a:ext uri="{FF2B5EF4-FFF2-40B4-BE49-F238E27FC236}">
                <a16:creationId xmlns:a16="http://schemas.microsoft.com/office/drawing/2014/main" id="{E6890C21-3165-48F3-87F5-252322155E6B}"/>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7D85212-6225-4165-A652-7DC91E38B893}"/>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2068603991"/>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Ref idx="1003">
        <a:schemeClr val="bg2"/>
      </p:bgRef>
    </p:bg>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5E231D-51CA-4582-9B29-3938122A1F32}"/>
              </a:ext>
            </a:extLst>
          </p:cNvPr>
          <p:cNvSpPr>
            <a:spLocks noGrp="1"/>
          </p:cNvSpPr>
          <p:nvPr>
            <p:ph type="dt" sz="half" idx="10"/>
          </p:nvPr>
        </p:nvSpPr>
        <p:spPr/>
        <p:txBody>
          <a:bodyPr/>
          <a:lstStyle/>
          <a:p>
            <a:fld id="{4E954819-994A-4EEB-B15F-437761B022B5}" type="datetime1">
              <a:rPr lang="en-US" smtClean="0"/>
              <a:t>8/8/2019</a:t>
            </a:fld>
            <a:endParaRPr lang="en-US"/>
          </a:p>
        </p:txBody>
      </p:sp>
      <p:sp>
        <p:nvSpPr>
          <p:cNvPr id="3" name="Footer Placeholder 2">
            <a:extLst>
              <a:ext uri="{FF2B5EF4-FFF2-40B4-BE49-F238E27FC236}">
                <a16:creationId xmlns:a16="http://schemas.microsoft.com/office/drawing/2014/main" id="{EF4A5BD2-54F1-48A2-BF57-4FDF8DD82D53}"/>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9DA86F1-705A-4AAE-8BAA-8FC58C559F10}"/>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4229477912"/>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70E2C5-6D20-4DEA-BA4D-E67EEADB16C2}"/>
              </a:ext>
            </a:extLst>
          </p:cNvPr>
          <p:cNvSpPr>
            <a:spLocks noGrp="1"/>
          </p:cNvSpPr>
          <p:nvPr>
            <p:ph type="title"/>
          </p:nvPr>
        </p:nvSpPr>
        <p:spPr>
          <a:xfrm>
            <a:off x="839788" y="457200"/>
            <a:ext cx="3932237" cy="2230582"/>
          </a:xfrm>
        </p:spPr>
        <p:txBody>
          <a:bodyPr anchor="b">
            <a:normAutofit/>
          </a:bodyPr>
          <a:lstStyle>
            <a:lvl1pPr algn="ctr">
              <a:defRPr sz="3600" b="1"/>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3DB5466D-C201-4456-997E-4F268A5AA9B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97D04AA2-650D-4497-8739-8BDA1D791C8B}"/>
              </a:ext>
            </a:extLst>
          </p:cNvPr>
          <p:cNvSpPr>
            <a:spLocks noGrp="1"/>
          </p:cNvSpPr>
          <p:nvPr>
            <p:ph type="body" sz="half" idx="2"/>
          </p:nvPr>
        </p:nvSpPr>
        <p:spPr>
          <a:xfrm>
            <a:off x="839788" y="2687782"/>
            <a:ext cx="3932237" cy="3181206"/>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BC10AE2-45D4-485F-87E9-7607FC55A045}"/>
              </a:ext>
            </a:extLst>
          </p:cNvPr>
          <p:cNvSpPr>
            <a:spLocks noGrp="1"/>
          </p:cNvSpPr>
          <p:nvPr>
            <p:ph type="dt" sz="half" idx="10"/>
          </p:nvPr>
        </p:nvSpPr>
        <p:spPr/>
        <p:txBody>
          <a:bodyPr/>
          <a:lstStyle/>
          <a:p>
            <a:fld id="{ACE95B42-41C8-4956-90AC-2856DBA565AA}" type="datetime1">
              <a:rPr lang="en-US" smtClean="0"/>
              <a:t>8/8/2019</a:t>
            </a:fld>
            <a:endParaRPr lang="en-US"/>
          </a:p>
        </p:txBody>
      </p:sp>
      <p:sp>
        <p:nvSpPr>
          <p:cNvPr id="6" name="Footer Placeholder 5">
            <a:extLst>
              <a:ext uri="{FF2B5EF4-FFF2-40B4-BE49-F238E27FC236}">
                <a16:creationId xmlns:a16="http://schemas.microsoft.com/office/drawing/2014/main" id="{90C98CC3-DC26-4DC9-9DCC-479485DDC5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0AADE9B2-44B1-459E-A0A6-B385DBEFBA24}"/>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784363746"/>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20806-0187-45F5-BE74-56B7FA9F4A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646ADA04-A76B-497F-933D-ABF6A9C943D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BFC0235D-B697-4219-B96E-452E466799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9992BB-A9C0-4B23-BB0E-CEA7C43B33E0}"/>
              </a:ext>
            </a:extLst>
          </p:cNvPr>
          <p:cNvSpPr>
            <a:spLocks noGrp="1"/>
          </p:cNvSpPr>
          <p:nvPr>
            <p:ph type="dt" sz="half" idx="10"/>
          </p:nvPr>
        </p:nvSpPr>
        <p:spPr/>
        <p:txBody>
          <a:bodyPr/>
          <a:lstStyle/>
          <a:p>
            <a:fld id="{B3812ED9-8B6E-4C5F-96E1-F75D3A3C3DF5}" type="datetime1">
              <a:rPr lang="en-US" smtClean="0"/>
              <a:t>8/8/2019</a:t>
            </a:fld>
            <a:endParaRPr lang="en-US"/>
          </a:p>
        </p:txBody>
      </p:sp>
      <p:sp>
        <p:nvSpPr>
          <p:cNvPr id="6" name="Footer Placeholder 5">
            <a:extLst>
              <a:ext uri="{FF2B5EF4-FFF2-40B4-BE49-F238E27FC236}">
                <a16:creationId xmlns:a16="http://schemas.microsoft.com/office/drawing/2014/main" id="{AAD22D94-9DED-4D09-84B3-4C1B47EBFE8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58AE6C-B370-41E3-BD14-0F91B992FD88}"/>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1791760333"/>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bg>
      <p:bgRef idx="1003">
        <a:schemeClr val="bg2"/>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063DA6-C0E2-4EE4-8DD8-C994F945AEC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47213AE-321D-4537-BFA9-FFACF1044DD2}"/>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F7D2007-BCD5-4263-A510-F7DF554AC61F}"/>
              </a:ext>
            </a:extLst>
          </p:cNvPr>
          <p:cNvSpPr>
            <a:spLocks noGrp="1"/>
          </p:cNvSpPr>
          <p:nvPr>
            <p:ph type="dt" sz="half" idx="10"/>
          </p:nvPr>
        </p:nvSpPr>
        <p:spPr/>
        <p:txBody>
          <a:bodyPr/>
          <a:lstStyle/>
          <a:p>
            <a:fld id="{23960A10-77CE-4ABA-AA0E-3474E97FAA1F}" type="datetime1">
              <a:rPr lang="en-US" smtClean="0"/>
              <a:t>8/8/2019</a:t>
            </a:fld>
            <a:endParaRPr lang="en-US"/>
          </a:p>
        </p:txBody>
      </p:sp>
      <p:sp>
        <p:nvSpPr>
          <p:cNvPr id="5" name="Footer Placeholder 4">
            <a:extLst>
              <a:ext uri="{FF2B5EF4-FFF2-40B4-BE49-F238E27FC236}">
                <a16:creationId xmlns:a16="http://schemas.microsoft.com/office/drawing/2014/main" id="{7D8B7581-EEEF-46D6-8780-0F88793B4C6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3DFAC1C-9DFF-45C5-AC03-D570B7DA18A3}"/>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2794588171"/>
      </p:ext>
    </p:extLst>
  </p:cSld>
  <p:clrMapOvr>
    <a:overrideClrMapping bg1="lt1" tx1="dk1" bg2="lt2" tx2="dk2" accent1="accent1" accent2="accent2" accent3="accent3" accent4="accent4" accent5="accent5" accent6="accent6" hlink="hlink" folHlink="folHlink"/>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Ref idx="1003">
        <a:schemeClr val="bg2"/>
      </p:bgRef>
    </p:bg>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B1758E9-3A2D-44E1-B100-D5C0F29C9D5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B4EF22E-DB4D-4936-A50A-9369C28E6EB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0CF9C7-00A2-48EE-9B2D-E5C49D71EF4C}"/>
              </a:ext>
            </a:extLst>
          </p:cNvPr>
          <p:cNvSpPr>
            <a:spLocks noGrp="1"/>
          </p:cNvSpPr>
          <p:nvPr>
            <p:ph type="dt" sz="half" idx="10"/>
          </p:nvPr>
        </p:nvSpPr>
        <p:spPr/>
        <p:txBody>
          <a:bodyPr/>
          <a:lstStyle/>
          <a:p>
            <a:fld id="{1BDD75CA-3E94-435B-8646-93A7619A367B}" type="datetime1">
              <a:rPr lang="en-US" smtClean="0"/>
              <a:t>8/8/2019</a:t>
            </a:fld>
            <a:endParaRPr lang="en-US"/>
          </a:p>
        </p:txBody>
      </p:sp>
      <p:sp>
        <p:nvSpPr>
          <p:cNvPr id="5" name="Footer Placeholder 4">
            <a:extLst>
              <a:ext uri="{FF2B5EF4-FFF2-40B4-BE49-F238E27FC236}">
                <a16:creationId xmlns:a16="http://schemas.microsoft.com/office/drawing/2014/main" id="{F904D890-71D6-4C65-9946-23BC4B022F4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2552077-6DD5-4A25-B6C8-58747A6ABFEB}"/>
              </a:ext>
            </a:extLst>
          </p:cNvPr>
          <p:cNvSpPr>
            <a:spLocks noGrp="1"/>
          </p:cNvSpPr>
          <p:nvPr>
            <p:ph type="sldNum" sz="quarter" idx="12"/>
          </p:nvPr>
        </p:nvSpPr>
        <p:spPr/>
        <p:txBody>
          <a:bodyPr/>
          <a:lstStyle/>
          <a:p>
            <a:fld id="{CFE20AA0-7CC8-4699-9117-3A16D567422A}" type="slidenum">
              <a:rPr lang="en-US" smtClean="0"/>
              <a:t>‹#›</a:t>
            </a:fld>
            <a:endParaRPr lang="en-US"/>
          </a:p>
        </p:txBody>
      </p:sp>
    </p:spTree>
    <p:extLst>
      <p:ext uri="{BB962C8B-B14F-4D97-AF65-F5344CB8AC3E}">
        <p14:creationId xmlns:p14="http://schemas.microsoft.com/office/powerpoint/2010/main" val="191960412"/>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CC3C203-0804-4CA4-820A-C53FAF4AB4E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AF2A10D0-675C-42FC-B0AF-B9420FB35C0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C466FA4-BC14-4D95-AF3C-3F4E2149A0D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1E0F13-4612-412D-A949-3B08074DFC7E}" type="datetime1">
              <a:rPr lang="en-US" smtClean="0"/>
              <a:t>8/8/2019</a:t>
            </a:fld>
            <a:endParaRPr lang="en-US"/>
          </a:p>
        </p:txBody>
      </p:sp>
      <p:sp>
        <p:nvSpPr>
          <p:cNvPr id="5" name="Footer Placeholder 4">
            <a:extLst>
              <a:ext uri="{FF2B5EF4-FFF2-40B4-BE49-F238E27FC236}">
                <a16:creationId xmlns:a16="http://schemas.microsoft.com/office/drawing/2014/main" id="{E1A61605-3B42-4218-9BBB-651AEA84D64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A4F5283-5BA9-42EA-8DC4-AC0FAB2FE1E5}"/>
              </a:ext>
            </a:extLst>
          </p:cNvPr>
          <p:cNvSpPr>
            <a:spLocks noGrp="1"/>
          </p:cNvSpPr>
          <p:nvPr>
            <p:ph type="sldNum" sz="quarter" idx="4"/>
          </p:nvPr>
        </p:nvSpPr>
        <p:spPr>
          <a:xfrm>
            <a:off x="9101051" y="6356350"/>
            <a:ext cx="2743200" cy="365125"/>
          </a:xfrm>
          <a:prstGeom prst="rect">
            <a:avLst/>
          </a:prstGeom>
        </p:spPr>
        <p:txBody>
          <a:bodyPr vert="horz" lIns="91440" tIns="45720" rIns="91440" bIns="45720" rtlCol="0" anchor="ctr"/>
          <a:lstStyle>
            <a:lvl1pPr algn="r">
              <a:defRPr sz="2000">
                <a:solidFill>
                  <a:srgbClr val="58585A"/>
                </a:solidFill>
              </a:defRPr>
            </a:lvl1pPr>
          </a:lstStyle>
          <a:p>
            <a:fld id="{CFE20AA0-7CC8-4699-9117-3A16D567422A}" type="slidenum">
              <a:rPr lang="en-US" smtClean="0"/>
              <a:t>‹#›</a:t>
            </a:fld>
            <a:endParaRPr lang="en-US"/>
          </a:p>
        </p:txBody>
      </p:sp>
      <p:pic>
        <p:nvPicPr>
          <p:cNvPr id="8" name="Picture 7">
            <a:extLst>
              <a:ext uri="{FF2B5EF4-FFF2-40B4-BE49-F238E27FC236}">
                <a16:creationId xmlns:a16="http://schemas.microsoft.com/office/drawing/2014/main" id="{5187B2D8-9AEE-44F4-840A-25C831FBC8BB}"/>
              </a:ext>
            </a:extLst>
          </p:cNvPr>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456022" y="6346970"/>
            <a:ext cx="694166" cy="374505"/>
          </a:xfrm>
          <a:prstGeom prst="rect">
            <a:avLst/>
          </a:prstGeom>
        </p:spPr>
      </p:pic>
      <p:sp>
        <p:nvSpPr>
          <p:cNvPr id="9" name="Flowchart: Process 8">
            <a:extLst>
              <a:ext uri="{FF2B5EF4-FFF2-40B4-BE49-F238E27FC236}">
                <a16:creationId xmlns:a16="http://schemas.microsoft.com/office/drawing/2014/main" id="{FA8F0AC1-DFFE-48D1-8D17-C17C948D922E}"/>
              </a:ext>
            </a:extLst>
          </p:cNvPr>
          <p:cNvSpPr/>
          <p:nvPr/>
        </p:nvSpPr>
        <p:spPr>
          <a:xfrm>
            <a:off x="11288680" y="6356350"/>
            <a:ext cx="45719" cy="365125"/>
          </a:xfrm>
          <a:prstGeom prst="flowChartProcess">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a:noFill/>
              </a:ln>
            </a:endParaRPr>
          </a:p>
        </p:txBody>
      </p:sp>
      <p:pic>
        <p:nvPicPr>
          <p:cNvPr id="17" name="Picture 16">
            <a:extLst>
              <a:ext uri="{FF2B5EF4-FFF2-40B4-BE49-F238E27FC236}">
                <a16:creationId xmlns:a16="http://schemas.microsoft.com/office/drawing/2014/main" id="{254458F3-D1BB-4229-99F1-96204A6D5592}"/>
              </a:ext>
            </a:extLst>
          </p:cNvPr>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 y="1"/>
            <a:ext cx="712826" cy="720436"/>
          </a:xfrm>
          <a:prstGeom prst="rect">
            <a:avLst/>
          </a:prstGeom>
        </p:spPr>
      </p:pic>
    </p:spTree>
    <p:extLst>
      <p:ext uri="{BB962C8B-B14F-4D97-AF65-F5344CB8AC3E}">
        <p14:creationId xmlns:p14="http://schemas.microsoft.com/office/powerpoint/2010/main" val="346051821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defTabSz="914400" rtl="0" eaLnBrk="1" latinLnBrk="0" hangingPunct="1">
        <a:lnSpc>
          <a:spcPct val="90000"/>
        </a:lnSpc>
        <a:spcBef>
          <a:spcPct val="0"/>
        </a:spcBef>
        <a:buNone/>
        <a:defRPr sz="4400" kern="1200">
          <a:solidFill>
            <a:schemeClr val="accent1">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3.xml"/><Relationship Id="rId3" Type="http://schemas.openxmlformats.org/officeDocument/2006/relationships/diagramData" Target="../diagrams/data2.xml"/><Relationship Id="rId7" Type="http://schemas.microsoft.com/office/2007/relationships/diagramDrawing" Target="../diagrams/drawing2.xml"/><Relationship Id="rId12" Type="http://schemas.microsoft.com/office/2007/relationships/diagramDrawing" Target="../diagrams/drawing3.xml"/><Relationship Id="rId2" Type="http://schemas.openxmlformats.org/officeDocument/2006/relationships/notesSlide" Target="../notesSlides/notesSlide1.xml"/><Relationship Id="rId1" Type="http://schemas.openxmlformats.org/officeDocument/2006/relationships/slideLayout" Target="../slideLayouts/slideLayout4.xml"/><Relationship Id="rId6" Type="http://schemas.openxmlformats.org/officeDocument/2006/relationships/diagramColors" Target="../diagrams/colors2.xml"/><Relationship Id="rId11" Type="http://schemas.openxmlformats.org/officeDocument/2006/relationships/diagramColors" Target="../diagrams/colors3.xml"/><Relationship Id="rId5" Type="http://schemas.openxmlformats.org/officeDocument/2006/relationships/diagramQuickStyle" Target="../diagrams/quickStyle2.xml"/><Relationship Id="rId10" Type="http://schemas.openxmlformats.org/officeDocument/2006/relationships/diagramQuickStyle" Target="../diagrams/quickStyle3.xml"/><Relationship Id="rId4" Type="http://schemas.openxmlformats.org/officeDocument/2006/relationships/diagramLayout" Target="../diagrams/layout2.xml"/><Relationship Id="rId9"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10.xml"/><Relationship Id="rId7" Type="http://schemas.microsoft.com/office/2007/relationships/diagramDrawing" Target="../diagrams/drawing10.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2.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BF06AA-5472-48C6-BDAB-87A4EF4159AC}"/>
              </a:ext>
            </a:extLst>
          </p:cNvPr>
          <p:cNvSpPr>
            <a:spLocks noGrp="1"/>
          </p:cNvSpPr>
          <p:nvPr>
            <p:ph type="ctrTitle"/>
          </p:nvPr>
        </p:nvSpPr>
        <p:spPr/>
        <p:txBody>
          <a:bodyPr>
            <a:normAutofit fontScale="90000"/>
          </a:bodyPr>
          <a:lstStyle/>
          <a:p>
            <a:r>
              <a:rPr lang="en-US" dirty="0"/>
              <a:t>GIỚI THIỆU VỀ PHÁI SINH VÀ CÁCH GIAO DỊCH PHÁI SINH</a:t>
            </a:r>
          </a:p>
        </p:txBody>
      </p:sp>
      <p:sp>
        <p:nvSpPr>
          <p:cNvPr id="3" name="Subtitle 2">
            <a:extLst>
              <a:ext uri="{FF2B5EF4-FFF2-40B4-BE49-F238E27FC236}">
                <a16:creationId xmlns:a16="http://schemas.microsoft.com/office/drawing/2014/main" id="{1310626D-23BB-4CD0-8658-0A27A02B5303}"/>
              </a:ext>
            </a:extLst>
          </p:cNvPr>
          <p:cNvSpPr>
            <a:spLocks noGrp="1"/>
          </p:cNvSpPr>
          <p:nvPr>
            <p:ph type="subTitle" idx="1"/>
          </p:nvPr>
        </p:nvSpPr>
        <p:spPr/>
        <p:txBody>
          <a:bodyPr/>
          <a:lstStyle/>
          <a:p>
            <a:r>
              <a:rPr lang="en-US" dirty="0" err="1"/>
              <a:t>Một</a:t>
            </a:r>
            <a:r>
              <a:rPr lang="en-US" dirty="0"/>
              <a:t> </a:t>
            </a:r>
            <a:r>
              <a:rPr lang="en-US" dirty="0" err="1"/>
              <a:t>số</a:t>
            </a:r>
            <a:r>
              <a:rPr lang="en-US" dirty="0"/>
              <a:t> </a:t>
            </a:r>
            <a:r>
              <a:rPr lang="en-US" dirty="0" err="1"/>
              <a:t>kiến</a:t>
            </a:r>
            <a:r>
              <a:rPr lang="en-US" dirty="0"/>
              <a:t> </a:t>
            </a:r>
            <a:r>
              <a:rPr lang="en-US" dirty="0" err="1"/>
              <a:t>thức</a:t>
            </a:r>
            <a:r>
              <a:rPr lang="en-US" dirty="0"/>
              <a:t> </a:t>
            </a:r>
            <a:r>
              <a:rPr lang="en-US" dirty="0" err="1"/>
              <a:t>cơ</a:t>
            </a:r>
            <a:r>
              <a:rPr lang="en-US" dirty="0"/>
              <a:t> </a:t>
            </a:r>
            <a:r>
              <a:rPr lang="en-US" dirty="0" err="1"/>
              <a:t>bản</a:t>
            </a:r>
            <a:r>
              <a:rPr lang="en-US" dirty="0"/>
              <a:t> </a:t>
            </a:r>
            <a:r>
              <a:rPr lang="en-US" dirty="0" err="1"/>
              <a:t>về</a:t>
            </a:r>
            <a:r>
              <a:rPr lang="en-US" dirty="0"/>
              <a:t> </a:t>
            </a:r>
            <a:r>
              <a:rPr lang="en-US" dirty="0" err="1"/>
              <a:t>thị</a:t>
            </a:r>
            <a:r>
              <a:rPr lang="en-US" dirty="0"/>
              <a:t> tr</a:t>
            </a:r>
            <a:r>
              <a:rPr lang="vi-VN" dirty="0"/>
              <a:t>ư</a:t>
            </a:r>
            <a:r>
              <a:rPr lang="en-US" dirty="0" err="1"/>
              <a:t>ờng</a:t>
            </a:r>
            <a:r>
              <a:rPr lang="en-US" dirty="0"/>
              <a:t> </a:t>
            </a:r>
            <a:r>
              <a:rPr lang="en-US" dirty="0" err="1"/>
              <a:t>phái</a:t>
            </a:r>
            <a:r>
              <a:rPr lang="en-US" dirty="0"/>
              <a:t> </a:t>
            </a:r>
            <a:r>
              <a:rPr lang="en-US" dirty="0" err="1"/>
              <a:t>sinh</a:t>
            </a:r>
            <a:r>
              <a:rPr lang="en-US" dirty="0"/>
              <a:t> ở </a:t>
            </a:r>
            <a:r>
              <a:rPr lang="en-US" err="1"/>
              <a:t>Việt</a:t>
            </a:r>
            <a:r>
              <a:rPr lang="en-US"/>
              <a:t> Nam và h</a:t>
            </a:r>
            <a:r>
              <a:rPr lang="vi-VN"/>
              <a:t>ư</a:t>
            </a:r>
            <a:r>
              <a:rPr lang="en-US"/>
              <a:t>ớng dẫn giao dịch phái sinh</a:t>
            </a:r>
            <a:endParaRPr lang="en-US" dirty="0"/>
          </a:p>
        </p:txBody>
      </p:sp>
      <p:sp>
        <p:nvSpPr>
          <p:cNvPr id="4" name="Slide Number Placeholder 3">
            <a:extLst>
              <a:ext uri="{FF2B5EF4-FFF2-40B4-BE49-F238E27FC236}">
                <a16:creationId xmlns:a16="http://schemas.microsoft.com/office/drawing/2014/main" id="{CF2C6295-9743-44F0-AA5E-CB25F416112A}"/>
              </a:ext>
            </a:extLst>
          </p:cNvPr>
          <p:cNvSpPr>
            <a:spLocks noGrp="1"/>
          </p:cNvSpPr>
          <p:nvPr>
            <p:ph type="sldNum" sz="quarter" idx="12"/>
          </p:nvPr>
        </p:nvSpPr>
        <p:spPr/>
        <p:txBody>
          <a:bodyPr/>
          <a:lstStyle/>
          <a:p>
            <a:fld id="{CFE20AA0-7CC8-4699-9117-3A16D567422A}" type="slidenum">
              <a:rPr lang="en-US" smtClean="0"/>
              <a:t>1</a:t>
            </a:fld>
            <a:endParaRPr lang="en-US"/>
          </a:p>
        </p:txBody>
      </p:sp>
    </p:spTree>
    <p:extLst>
      <p:ext uri="{BB962C8B-B14F-4D97-AF65-F5344CB8AC3E}">
        <p14:creationId xmlns:p14="http://schemas.microsoft.com/office/powerpoint/2010/main" val="275784193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C27499-CE4D-43F8-A1B9-EC7CEFCA2774}"/>
              </a:ext>
            </a:extLst>
          </p:cNvPr>
          <p:cNvSpPr>
            <a:spLocks noGrp="1"/>
          </p:cNvSpPr>
          <p:nvPr>
            <p:ph type="title"/>
          </p:nvPr>
        </p:nvSpPr>
        <p:spPr>
          <a:xfrm>
            <a:off x="962704" y="2383654"/>
            <a:ext cx="3101897" cy="1600200"/>
          </a:xfrm>
        </p:spPr>
        <p:txBody>
          <a:bodyPr/>
          <a:lstStyle/>
          <a:p>
            <a:pPr algn="ctr"/>
            <a:r>
              <a:rPr lang="en-US" dirty="0" err="1"/>
              <a:t>Giới</a:t>
            </a:r>
            <a:r>
              <a:rPr lang="en-US" dirty="0"/>
              <a:t> </a:t>
            </a:r>
            <a:r>
              <a:rPr lang="en-US" dirty="0" err="1"/>
              <a:t>thiệu</a:t>
            </a:r>
            <a:r>
              <a:rPr lang="en-US" dirty="0"/>
              <a:t> </a:t>
            </a:r>
            <a:r>
              <a:rPr lang="en-US" dirty="0" err="1"/>
              <a:t>về</a:t>
            </a:r>
            <a:r>
              <a:rPr lang="en-US" dirty="0"/>
              <a:t> </a:t>
            </a:r>
            <a:r>
              <a:rPr lang="en-US" dirty="0" err="1"/>
              <a:t>phái</a:t>
            </a:r>
            <a:r>
              <a:rPr lang="en-US" dirty="0"/>
              <a:t> </a:t>
            </a:r>
            <a:r>
              <a:rPr lang="en-US" dirty="0" err="1"/>
              <a:t>sinh</a:t>
            </a:r>
            <a:endParaRPr lang="en-US" dirty="0"/>
          </a:p>
        </p:txBody>
      </p:sp>
      <p:graphicFrame>
        <p:nvGraphicFramePr>
          <p:cNvPr id="5" name="Content Placeholder 4">
            <a:extLst>
              <a:ext uri="{FF2B5EF4-FFF2-40B4-BE49-F238E27FC236}">
                <a16:creationId xmlns:a16="http://schemas.microsoft.com/office/drawing/2014/main" id="{D2A018B6-2A1F-4BBA-A1B6-265E97708902}"/>
              </a:ext>
            </a:extLst>
          </p:cNvPr>
          <p:cNvGraphicFramePr>
            <a:graphicFrameLocks noGrp="1"/>
          </p:cNvGraphicFramePr>
          <p:nvPr>
            <p:ph idx="1"/>
            <p:extLst>
              <p:ext uri="{D42A27DB-BD31-4B8C-83A1-F6EECF244321}">
                <p14:modId xmlns:p14="http://schemas.microsoft.com/office/powerpoint/2010/main" val="53915494"/>
              </p:ext>
            </p:extLst>
          </p:nvPr>
        </p:nvGraphicFramePr>
        <p:xfrm>
          <a:off x="4064601" y="995363"/>
          <a:ext cx="7547391" cy="4873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ADD9CF9A-612B-4998-BA66-C9ECD1A175BC}"/>
              </a:ext>
            </a:extLst>
          </p:cNvPr>
          <p:cNvSpPr>
            <a:spLocks noGrp="1"/>
          </p:cNvSpPr>
          <p:nvPr>
            <p:ph type="sldNum" sz="quarter" idx="12"/>
          </p:nvPr>
        </p:nvSpPr>
        <p:spPr/>
        <p:txBody>
          <a:bodyPr/>
          <a:lstStyle/>
          <a:p>
            <a:fld id="{CFE20AA0-7CC8-4699-9117-3A16D567422A}" type="slidenum">
              <a:rPr lang="en-US" smtClean="0"/>
              <a:t>2</a:t>
            </a:fld>
            <a:endParaRPr lang="en-US"/>
          </a:p>
        </p:txBody>
      </p:sp>
    </p:spTree>
    <p:extLst>
      <p:ext uri="{BB962C8B-B14F-4D97-AF65-F5344CB8AC3E}">
        <p14:creationId xmlns:p14="http://schemas.microsoft.com/office/powerpoint/2010/main" val="194468061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5B6C8-7E44-4778-8CB1-503ED3811227}"/>
              </a:ext>
            </a:extLst>
          </p:cNvPr>
          <p:cNvSpPr>
            <a:spLocks noGrp="1"/>
          </p:cNvSpPr>
          <p:nvPr>
            <p:ph type="title"/>
          </p:nvPr>
        </p:nvSpPr>
        <p:spPr/>
        <p:txBody>
          <a:bodyPr/>
          <a:lstStyle/>
          <a:p>
            <a:r>
              <a:rPr lang="en-US" dirty="0" err="1"/>
              <a:t>Chứng</a:t>
            </a:r>
            <a:r>
              <a:rPr lang="en-US" dirty="0"/>
              <a:t> </a:t>
            </a:r>
            <a:r>
              <a:rPr lang="en-US" dirty="0" err="1"/>
              <a:t>khoán</a:t>
            </a:r>
            <a:r>
              <a:rPr lang="en-US" dirty="0"/>
              <a:t> </a:t>
            </a:r>
            <a:r>
              <a:rPr lang="en-US" dirty="0" err="1"/>
              <a:t>phái</a:t>
            </a:r>
            <a:r>
              <a:rPr lang="en-US" dirty="0"/>
              <a:t> </a:t>
            </a:r>
            <a:r>
              <a:rPr lang="en-US" dirty="0" err="1"/>
              <a:t>sinh</a:t>
            </a:r>
            <a:r>
              <a:rPr lang="en-US" dirty="0"/>
              <a:t> </a:t>
            </a:r>
            <a:r>
              <a:rPr lang="en-US" dirty="0" err="1"/>
              <a:t>là</a:t>
            </a:r>
            <a:r>
              <a:rPr lang="en-US" dirty="0"/>
              <a:t> </a:t>
            </a:r>
            <a:r>
              <a:rPr lang="en-US" dirty="0" err="1"/>
              <a:t>gì</a:t>
            </a:r>
            <a:r>
              <a:rPr lang="en-US" dirty="0"/>
              <a:t>?</a:t>
            </a:r>
          </a:p>
        </p:txBody>
      </p:sp>
      <p:sp>
        <p:nvSpPr>
          <p:cNvPr id="3" name="Content Placeholder 2">
            <a:extLst>
              <a:ext uri="{FF2B5EF4-FFF2-40B4-BE49-F238E27FC236}">
                <a16:creationId xmlns:a16="http://schemas.microsoft.com/office/drawing/2014/main" id="{9B017AD2-CBC6-41FB-BCCB-30ED50F73DD8}"/>
              </a:ext>
            </a:extLst>
          </p:cNvPr>
          <p:cNvSpPr>
            <a:spLocks noGrp="1"/>
          </p:cNvSpPr>
          <p:nvPr>
            <p:ph idx="1"/>
          </p:nvPr>
        </p:nvSpPr>
        <p:spPr/>
        <p:txBody>
          <a:bodyPr/>
          <a:lstStyle/>
          <a:p>
            <a:r>
              <a:rPr lang="vi-VN" dirty="0"/>
              <a:t>Chứng khoán phái sinh</a:t>
            </a:r>
            <a:r>
              <a:rPr lang="en-US" dirty="0"/>
              <a:t> (</a:t>
            </a:r>
            <a:r>
              <a:rPr lang="en-US" dirty="0" err="1"/>
              <a:t>thuật</a:t>
            </a:r>
            <a:r>
              <a:rPr lang="en-US" dirty="0"/>
              <a:t> </a:t>
            </a:r>
            <a:r>
              <a:rPr lang="en-US" dirty="0" err="1"/>
              <a:t>ngữ</a:t>
            </a:r>
            <a:r>
              <a:rPr lang="en-US" dirty="0"/>
              <a:t> </a:t>
            </a:r>
            <a:r>
              <a:rPr lang="en-US" dirty="0" err="1"/>
              <a:t>tiếng</a:t>
            </a:r>
            <a:r>
              <a:rPr lang="en-US" dirty="0"/>
              <a:t> Anh: Derivative)</a:t>
            </a:r>
            <a:r>
              <a:rPr lang="vi-VN" dirty="0"/>
              <a:t> là các công cụ tài chính mà giá trị của chúng </a:t>
            </a:r>
            <a:r>
              <a:rPr lang="en-US" dirty="0" err="1"/>
              <a:t>thừa</a:t>
            </a:r>
            <a:r>
              <a:rPr lang="en-US" dirty="0"/>
              <a:t> </a:t>
            </a:r>
            <a:r>
              <a:rPr lang="en-US" dirty="0" err="1"/>
              <a:t>hưởng</a:t>
            </a:r>
            <a:r>
              <a:rPr lang="en-US" dirty="0"/>
              <a:t> </a:t>
            </a:r>
            <a:r>
              <a:rPr lang="en-US" dirty="0" err="1"/>
              <a:t>từ</a:t>
            </a:r>
            <a:r>
              <a:rPr lang="en-US" dirty="0"/>
              <a:t> </a:t>
            </a:r>
            <a:r>
              <a:rPr lang="vi-VN" dirty="0"/>
              <a:t>giá</a:t>
            </a:r>
            <a:r>
              <a:rPr lang="en-US" dirty="0"/>
              <a:t> </a:t>
            </a:r>
            <a:r>
              <a:rPr lang="en-US" dirty="0" err="1"/>
              <a:t>trị</a:t>
            </a:r>
            <a:r>
              <a:rPr lang="vi-VN" dirty="0"/>
              <a:t> của một </a:t>
            </a:r>
            <a:r>
              <a:rPr lang="vi-VN" dirty="0">
                <a:solidFill>
                  <a:srgbClr val="FF0000"/>
                </a:solidFill>
              </a:rPr>
              <a:t>tài sản cơ sở</a:t>
            </a:r>
            <a:r>
              <a:rPr lang="vi-VN" dirty="0"/>
              <a:t>. Tài sản cơ sở của chứng khoán phái sinh có thể là hàng hóa như nông sản, kim loại... hoặc công cụ tài chính như cổ phiếu, trái phiếu, lãi suất, v.v.</a:t>
            </a:r>
          </a:p>
          <a:p>
            <a:r>
              <a:rPr lang="vi-VN" dirty="0"/>
              <a:t>Chứng khoán phái sinh quy định quyền lợi hoặc nghĩa vụ của các bên tham gia hợp đồng đối với việc thanh toán hoặc chuyển giao tài sản cơ sở với một mức giá được thỏa thuận trước vào một thời điểm nhất định trong tương lai.</a:t>
            </a:r>
          </a:p>
        </p:txBody>
      </p:sp>
      <p:sp>
        <p:nvSpPr>
          <p:cNvPr id="4" name="Slide Number Placeholder 3">
            <a:extLst>
              <a:ext uri="{FF2B5EF4-FFF2-40B4-BE49-F238E27FC236}">
                <a16:creationId xmlns:a16="http://schemas.microsoft.com/office/drawing/2014/main" id="{60CFEF5B-9589-4F8C-B9C2-BF0483CECAF8}"/>
              </a:ext>
            </a:extLst>
          </p:cNvPr>
          <p:cNvSpPr>
            <a:spLocks noGrp="1"/>
          </p:cNvSpPr>
          <p:nvPr>
            <p:ph type="sldNum" sz="quarter" idx="12"/>
          </p:nvPr>
        </p:nvSpPr>
        <p:spPr/>
        <p:txBody>
          <a:bodyPr/>
          <a:lstStyle/>
          <a:p>
            <a:fld id="{CFE20AA0-7CC8-4699-9117-3A16D567422A}" type="slidenum">
              <a:rPr lang="en-US" smtClean="0"/>
              <a:t>3</a:t>
            </a:fld>
            <a:endParaRPr lang="en-US"/>
          </a:p>
        </p:txBody>
      </p:sp>
    </p:spTree>
    <p:extLst>
      <p:ext uri="{BB962C8B-B14F-4D97-AF65-F5344CB8AC3E}">
        <p14:creationId xmlns:p14="http://schemas.microsoft.com/office/powerpoint/2010/main" val="3618804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35B6C8-7E44-4778-8CB1-503ED3811227}"/>
              </a:ext>
            </a:extLst>
          </p:cNvPr>
          <p:cNvSpPr>
            <a:spLocks noGrp="1"/>
          </p:cNvSpPr>
          <p:nvPr>
            <p:ph type="title"/>
          </p:nvPr>
        </p:nvSpPr>
        <p:spPr/>
        <p:txBody>
          <a:bodyPr/>
          <a:lstStyle/>
          <a:p>
            <a:r>
              <a:rPr lang="en-US" dirty="0" err="1"/>
              <a:t>Các</a:t>
            </a:r>
            <a:r>
              <a:rPr lang="en-US" dirty="0"/>
              <a:t> </a:t>
            </a:r>
            <a:r>
              <a:rPr lang="en-US" dirty="0" err="1"/>
              <a:t>loại</a:t>
            </a:r>
            <a:r>
              <a:rPr lang="en-US" dirty="0"/>
              <a:t> </a:t>
            </a:r>
            <a:r>
              <a:rPr lang="en-US" dirty="0" err="1"/>
              <a:t>chứng</a:t>
            </a:r>
            <a:r>
              <a:rPr lang="en-US" dirty="0"/>
              <a:t> </a:t>
            </a:r>
            <a:r>
              <a:rPr lang="en-US" dirty="0" err="1"/>
              <a:t>khoán</a:t>
            </a:r>
            <a:r>
              <a:rPr lang="en-US" dirty="0"/>
              <a:t> </a:t>
            </a:r>
            <a:r>
              <a:rPr lang="en-US" dirty="0" err="1"/>
              <a:t>phái</a:t>
            </a:r>
            <a:r>
              <a:rPr lang="en-US" dirty="0"/>
              <a:t> </a:t>
            </a:r>
            <a:r>
              <a:rPr lang="en-US" dirty="0" err="1"/>
              <a:t>sinh</a:t>
            </a:r>
            <a:endParaRPr lang="en-US" dirty="0"/>
          </a:p>
        </p:txBody>
      </p:sp>
      <p:graphicFrame>
        <p:nvGraphicFramePr>
          <p:cNvPr id="5" name="Content Placeholder 4">
            <a:extLst>
              <a:ext uri="{FF2B5EF4-FFF2-40B4-BE49-F238E27FC236}">
                <a16:creationId xmlns:a16="http://schemas.microsoft.com/office/drawing/2014/main" id="{213FBC81-65BC-4945-803A-0B6F0A13160B}"/>
              </a:ext>
            </a:extLst>
          </p:cNvPr>
          <p:cNvGraphicFramePr>
            <a:graphicFrameLocks noGrp="1"/>
          </p:cNvGraphicFramePr>
          <p:nvPr>
            <p:ph sz="half" idx="1"/>
            <p:extLst>
              <p:ext uri="{D42A27DB-BD31-4B8C-83A1-F6EECF244321}">
                <p14:modId xmlns:p14="http://schemas.microsoft.com/office/powerpoint/2010/main" val="450035430"/>
              </p:ext>
            </p:extLst>
          </p:nvPr>
        </p:nvGraphicFramePr>
        <p:xfrm>
          <a:off x="838200" y="1825625"/>
          <a:ext cx="5181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6" name="Content Placeholder 5">
            <a:extLst>
              <a:ext uri="{FF2B5EF4-FFF2-40B4-BE49-F238E27FC236}">
                <a16:creationId xmlns:a16="http://schemas.microsoft.com/office/drawing/2014/main" id="{CA241FF5-0F23-4E13-B3E4-ED292409B31A}"/>
              </a:ext>
            </a:extLst>
          </p:cNvPr>
          <p:cNvGraphicFramePr>
            <a:graphicFrameLocks noGrp="1"/>
          </p:cNvGraphicFramePr>
          <p:nvPr>
            <p:ph sz="half" idx="2"/>
            <p:extLst>
              <p:ext uri="{D42A27DB-BD31-4B8C-83A1-F6EECF244321}">
                <p14:modId xmlns:p14="http://schemas.microsoft.com/office/powerpoint/2010/main" val="1665451360"/>
              </p:ext>
            </p:extLst>
          </p:nvPr>
        </p:nvGraphicFramePr>
        <p:xfrm>
          <a:off x="6172200" y="1825625"/>
          <a:ext cx="5181600" cy="4351338"/>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sp>
        <p:nvSpPr>
          <p:cNvPr id="3" name="Slide Number Placeholder 2">
            <a:extLst>
              <a:ext uri="{FF2B5EF4-FFF2-40B4-BE49-F238E27FC236}">
                <a16:creationId xmlns:a16="http://schemas.microsoft.com/office/drawing/2014/main" id="{7C2A6E2B-9FBC-4071-A21C-2A3204B42A1F}"/>
              </a:ext>
            </a:extLst>
          </p:cNvPr>
          <p:cNvSpPr>
            <a:spLocks noGrp="1"/>
          </p:cNvSpPr>
          <p:nvPr>
            <p:ph type="sldNum" sz="quarter" idx="12"/>
          </p:nvPr>
        </p:nvSpPr>
        <p:spPr/>
        <p:txBody>
          <a:bodyPr/>
          <a:lstStyle/>
          <a:p>
            <a:fld id="{CFE20AA0-7CC8-4699-9117-3A16D567422A}" type="slidenum">
              <a:rPr lang="en-US" smtClean="0"/>
              <a:t>4</a:t>
            </a:fld>
            <a:endParaRPr lang="en-US"/>
          </a:p>
        </p:txBody>
      </p:sp>
    </p:spTree>
    <p:extLst>
      <p:ext uri="{BB962C8B-B14F-4D97-AF65-F5344CB8AC3E}">
        <p14:creationId xmlns:p14="http://schemas.microsoft.com/office/powerpoint/2010/main" val="228494994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064B7F-D06E-476E-B959-C81B6BE110F0}"/>
              </a:ext>
            </a:extLst>
          </p:cNvPr>
          <p:cNvSpPr>
            <a:spLocks noGrp="1"/>
          </p:cNvSpPr>
          <p:nvPr>
            <p:ph type="title"/>
          </p:nvPr>
        </p:nvSpPr>
        <p:spPr/>
        <p:txBody>
          <a:bodyPr>
            <a:normAutofit/>
          </a:bodyPr>
          <a:lstStyle/>
          <a:p>
            <a:r>
              <a:rPr lang="vi-VN" dirty="0"/>
              <a:t>Tại sao nên chọn đầu tư chứng khoán phái sinh?</a:t>
            </a:r>
            <a:endParaRPr lang="en-US" dirty="0"/>
          </a:p>
        </p:txBody>
      </p:sp>
      <p:graphicFrame>
        <p:nvGraphicFramePr>
          <p:cNvPr id="8" name="Content Placeholder 7">
            <a:extLst>
              <a:ext uri="{FF2B5EF4-FFF2-40B4-BE49-F238E27FC236}">
                <a16:creationId xmlns:a16="http://schemas.microsoft.com/office/drawing/2014/main" id="{360A2977-8110-46F3-B11D-8AD5A6D8F93F}"/>
              </a:ext>
            </a:extLst>
          </p:cNvPr>
          <p:cNvGraphicFramePr>
            <a:graphicFrameLocks noGrp="1"/>
          </p:cNvGraphicFramePr>
          <p:nvPr>
            <p:ph idx="1"/>
            <p:extLst>
              <p:ext uri="{D42A27DB-BD31-4B8C-83A1-F6EECF244321}">
                <p14:modId xmlns:p14="http://schemas.microsoft.com/office/powerpoint/2010/main" val="185225499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06627262-A7B9-491A-A6F5-6A0E3E857003}"/>
              </a:ext>
            </a:extLst>
          </p:cNvPr>
          <p:cNvSpPr>
            <a:spLocks noGrp="1"/>
          </p:cNvSpPr>
          <p:nvPr>
            <p:ph type="sldNum" sz="quarter" idx="12"/>
          </p:nvPr>
        </p:nvSpPr>
        <p:spPr/>
        <p:txBody>
          <a:bodyPr/>
          <a:lstStyle/>
          <a:p>
            <a:fld id="{CFE20AA0-7CC8-4699-9117-3A16D567422A}" type="slidenum">
              <a:rPr lang="en-US" smtClean="0"/>
              <a:t>5</a:t>
            </a:fld>
            <a:endParaRPr lang="en-US"/>
          </a:p>
        </p:txBody>
      </p:sp>
    </p:spTree>
    <p:extLst>
      <p:ext uri="{BB962C8B-B14F-4D97-AF65-F5344CB8AC3E}">
        <p14:creationId xmlns:p14="http://schemas.microsoft.com/office/powerpoint/2010/main" val="26111934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D175F-2F16-4F98-BEDE-3FB8336330DF}"/>
              </a:ext>
            </a:extLst>
          </p:cNvPr>
          <p:cNvSpPr>
            <a:spLocks noGrp="1"/>
          </p:cNvSpPr>
          <p:nvPr>
            <p:ph type="title"/>
          </p:nvPr>
        </p:nvSpPr>
        <p:spPr/>
        <p:txBody>
          <a:bodyPr/>
          <a:lstStyle/>
          <a:p>
            <a:r>
              <a:rPr lang="en-US" dirty="0" err="1"/>
              <a:t>Ưu</a:t>
            </a:r>
            <a:r>
              <a:rPr lang="en-US" dirty="0"/>
              <a:t> </a:t>
            </a:r>
            <a:r>
              <a:rPr lang="en-US" dirty="0" err="1"/>
              <a:t>điểm</a:t>
            </a:r>
            <a:r>
              <a:rPr lang="en-US" dirty="0"/>
              <a:t> </a:t>
            </a:r>
            <a:r>
              <a:rPr lang="en-US" dirty="0" err="1"/>
              <a:t>của</a:t>
            </a:r>
            <a:r>
              <a:rPr lang="en-US" dirty="0"/>
              <a:t> </a:t>
            </a:r>
            <a:r>
              <a:rPr lang="en-US" dirty="0" err="1"/>
              <a:t>phái</a:t>
            </a:r>
            <a:r>
              <a:rPr lang="en-US" dirty="0"/>
              <a:t> </a:t>
            </a:r>
            <a:r>
              <a:rPr lang="en-US" dirty="0" err="1"/>
              <a:t>sinh</a:t>
            </a:r>
            <a:endParaRPr lang="en-US" dirty="0"/>
          </a:p>
        </p:txBody>
      </p:sp>
      <p:graphicFrame>
        <p:nvGraphicFramePr>
          <p:cNvPr id="4" name="Content Placeholder 3">
            <a:extLst>
              <a:ext uri="{FF2B5EF4-FFF2-40B4-BE49-F238E27FC236}">
                <a16:creationId xmlns:a16="http://schemas.microsoft.com/office/drawing/2014/main" id="{5579ABD7-DB9A-491C-8B62-057A46F138DA}"/>
              </a:ext>
            </a:extLst>
          </p:cNvPr>
          <p:cNvGraphicFramePr>
            <a:graphicFrameLocks noGrp="1"/>
          </p:cNvGraphicFramePr>
          <p:nvPr>
            <p:ph idx="1"/>
            <p:extLst>
              <p:ext uri="{D42A27DB-BD31-4B8C-83A1-F6EECF244321}">
                <p14:modId xmlns:p14="http://schemas.microsoft.com/office/powerpoint/2010/main" val="213776162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Slide Number Placeholder 2">
            <a:extLst>
              <a:ext uri="{FF2B5EF4-FFF2-40B4-BE49-F238E27FC236}">
                <a16:creationId xmlns:a16="http://schemas.microsoft.com/office/drawing/2014/main" id="{60C179E5-347D-40FA-8C37-0647B62C5C77}"/>
              </a:ext>
            </a:extLst>
          </p:cNvPr>
          <p:cNvSpPr>
            <a:spLocks noGrp="1"/>
          </p:cNvSpPr>
          <p:nvPr>
            <p:ph type="sldNum" sz="quarter" idx="12"/>
          </p:nvPr>
        </p:nvSpPr>
        <p:spPr/>
        <p:txBody>
          <a:bodyPr/>
          <a:lstStyle/>
          <a:p>
            <a:fld id="{CFE20AA0-7CC8-4699-9117-3A16D567422A}" type="slidenum">
              <a:rPr lang="en-US" smtClean="0"/>
              <a:t>6</a:t>
            </a:fld>
            <a:endParaRPr lang="en-US"/>
          </a:p>
        </p:txBody>
      </p:sp>
    </p:spTree>
    <p:extLst>
      <p:ext uri="{BB962C8B-B14F-4D97-AF65-F5344CB8AC3E}">
        <p14:creationId xmlns:p14="http://schemas.microsoft.com/office/powerpoint/2010/main" val="48574379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177E60-0A31-47F7-8D4D-B9A0BEEBEB3B}"/>
              </a:ext>
            </a:extLst>
          </p:cNvPr>
          <p:cNvSpPr>
            <a:spLocks noGrp="1"/>
          </p:cNvSpPr>
          <p:nvPr>
            <p:ph type="title"/>
          </p:nvPr>
        </p:nvSpPr>
        <p:spPr/>
        <p:txBody>
          <a:bodyPr>
            <a:normAutofit/>
          </a:bodyPr>
          <a:lstStyle/>
          <a:p>
            <a:r>
              <a:rPr lang="en-US" dirty="0"/>
              <a:t>So </a:t>
            </a:r>
            <a:r>
              <a:rPr lang="en-US" dirty="0" err="1"/>
              <a:t>sánh</a:t>
            </a:r>
            <a:r>
              <a:rPr lang="en-US" dirty="0"/>
              <a:t> </a:t>
            </a:r>
            <a:r>
              <a:rPr lang="en-US" dirty="0" err="1"/>
              <a:t>giữa</a:t>
            </a:r>
            <a:r>
              <a:rPr lang="en-US" dirty="0"/>
              <a:t> </a:t>
            </a:r>
            <a:r>
              <a:rPr lang="en-US" dirty="0" err="1"/>
              <a:t>thị</a:t>
            </a:r>
            <a:r>
              <a:rPr lang="en-US" dirty="0"/>
              <a:t> tr</a:t>
            </a:r>
            <a:r>
              <a:rPr lang="vi-VN" dirty="0"/>
              <a:t>ư</a:t>
            </a:r>
            <a:r>
              <a:rPr lang="en-US" dirty="0" err="1"/>
              <a:t>ờng</a:t>
            </a:r>
            <a:r>
              <a:rPr lang="en-US" dirty="0"/>
              <a:t> </a:t>
            </a:r>
            <a:r>
              <a:rPr lang="en-US" dirty="0" err="1"/>
              <a:t>cơ</a:t>
            </a:r>
            <a:r>
              <a:rPr lang="en-US" dirty="0"/>
              <a:t> </a:t>
            </a:r>
            <a:r>
              <a:rPr lang="en-US" dirty="0" err="1"/>
              <a:t>sở</a:t>
            </a:r>
            <a:r>
              <a:rPr lang="en-US" dirty="0"/>
              <a:t> </a:t>
            </a:r>
            <a:r>
              <a:rPr lang="en-US" dirty="0" err="1"/>
              <a:t>và</a:t>
            </a:r>
            <a:r>
              <a:rPr lang="en-US" dirty="0"/>
              <a:t> </a:t>
            </a:r>
            <a:r>
              <a:rPr lang="en-US" dirty="0" err="1"/>
              <a:t>phái</a:t>
            </a:r>
            <a:r>
              <a:rPr lang="en-US" dirty="0"/>
              <a:t> </a:t>
            </a:r>
            <a:r>
              <a:rPr lang="en-US" dirty="0" err="1"/>
              <a:t>sinh</a:t>
            </a:r>
            <a:endParaRPr lang="en-US" dirty="0"/>
          </a:p>
        </p:txBody>
      </p:sp>
      <p:graphicFrame>
        <p:nvGraphicFramePr>
          <p:cNvPr id="4" name="Content Placeholder 3">
            <a:extLst>
              <a:ext uri="{FF2B5EF4-FFF2-40B4-BE49-F238E27FC236}">
                <a16:creationId xmlns:a16="http://schemas.microsoft.com/office/drawing/2014/main" id="{361A6043-0A14-421C-8600-1AB3E8CBD4FE}"/>
              </a:ext>
            </a:extLst>
          </p:cNvPr>
          <p:cNvGraphicFramePr>
            <a:graphicFrameLocks noGrp="1"/>
          </p:cNvGraphicFramePr>
          <p:nvPr>
            <p:ph idx="1"/>
            <p:extLst>
              <p:ext uri="{D42A27DB-BD31-4B8C-83A1-F6EECF244321}">
                <p14:modId xmlns:p14="http://schemas.microsoft.com/office/powerpoint/2010/main" val="3656345164"/>
              </p:ext>
            </p:extLst>
          </p:nvPr>
        </p:nvGraphicFramePr>
        <p:xfrm>
          <a:off x="838199" y="1825625"/>
          <a:ext cx="10658384" cy="4667252"/>
        </p:xfrm>
        <a:graphic>
          <a:graphicData uri="http://schemas.openxmlformats.org/drawingml/2006/table">
            <a:tbl>
              <a:tblPr firstRow="1" bandRow="1">
                <a:tableStyleId>{5C22544A-7EE6-4342-B048-85BDC9FD1C3A}</a:tableStyleId>
              </a:tblPr>
              <a:tblGrid>
                <a:gridCol w="2474268">
                  <a:extLst>
                    <a:ext uri="{9D8B030D-6E8A-4147-A177-3AD203B41FA5}">
                      <a16:colId xmlns:a16="http://schemas.microsoft.com/office/drawing/2014/main" val="20000"/>
                    </a:ext>
                  </a:extLst>
                </a:gridCol>
                <a:gridCol w="4092058">
                  <a:extLst>
                    <a:ext uri="{9D8B030D-6E8A-4147-A177-3AD203B41FA5}">
                      <a16:colId xmlns:a16="http://schemas.microsoft.com/office/drawing/2014/main" val="20001"/>
                    </a:ext>
                  </a:extLst>
                </a:gridCol>
                <a:gridCol w="4092058">
                  <a:extLst>
                    <a:ext uri="{9D8B030D-6E8A-4147-A177-3AD203B41FA5}">
                      <a16:colId xmlns:a16="http://schemas.microsoft.com/office/drawing/2014/main" val="20002"/>
                    </a:ext>
                  </a:extLst>
                </a:gridCol>
              </a:tblGrid>
              <a:tr h="464348">
                <a:tc>
                  <a:txBody>
                    <a:bodyPr/>
                    <a:lstStyle/>
                    <a:p>
                      <a:pPr>
                        <a:lnSpc>
                          <a:spcPct val="130000"/>
                        </a:lnSpc>
                      </a:pPr>
                      <a:r>
                        <a:rPr lang="en-US" sz="1200" dirty="0" err="1">
                          <a:latin typeface="Arial" pitchFamily="34" charset="0"/>
                          <a:cs typeface="Arial" pitchFamily="34" charset="0"/>
                        </a:rPr>
                        <a:t>Tiêu</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chí</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đánh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giá</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Chứng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khoán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cơ</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sở</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Hợp</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đồng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tương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lai</a:t>
                      </a:r>
                      <a:endParaRPr lang="en-US" sz="1200" dirty="0">
                        <a:latin typeface="Arial" pitchFamily="34" charset="0"/>
                        <a:cs typeface="Arial" pitchFamily="34" charset="0"/>
                      </a:endParaRPr>
                    </a:p>
                  </a:txBody>
                  <a:tcPr/>
                </a:tc>
                <a:extLst>
                  <a:ext uri="{0D108BD9-81ED-4DB2-BD59-A6C34878D82A}">
                    <a16:rowId xmlns:a16="http://schemas.microsoft.com/office/drawing/2014/main" val="10000"/>
                  </a:ext>
                </a:extLst>
              </a:tr>
              <a:tr h="590040">
                <a:tc>
                  <a:txBody>
                    <a:bodyPr/>
                    <a:lstStyle/>
                    <a:p>
                      <a:pPr>
                        <a:lnSpc>
                          <a:spcPct val="130000"/>
                        </a:lnSpc>
                      </a:pPr>
                      <a:r>
                        <a:rPr lang="en-US" sz="1200" dirty="0" err="1">
                          <a:latin typeface="Arial" pitchFamily="34" charset="0"/>
                          <a:cs typeface="Arial" pitchFamily="34" charset="0"/>
                        </a:rPr>
                        <a:t>Ngày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dịch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đầu</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tiên</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Ngày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đầu</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tiên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được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niêm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yết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trên</a:t>
                      </a:r>
                      <a:r>
                        <a:rPr lang="en-US" sz="1200" baseline="0" dirty="0">
                          <a:latin typeface="Arial" pitchFamily="34" charset="0"/>
                          <a:cs typeface="Arial" pitchFamily="34" charset="0"/>
                        </a:rPr>
                        <a:t> SGD </a:t>
                      </a:r>
                      <a:r>
                        <a:rPr lang="en-US" sz="1200" baseline="0" dirty="0" err="1">
                          <a:latin typeface="Arial" pitchFamily="34" charset="0"/>
                          <a:cs typeface="Arial" pitchFamily="34" charset="0"/>
                        </a:rPr>
                        <a:t>chứng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khoán</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Ngày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đầu</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tiên</a:t>
                      </a:r>
                      <a:r>
                        <a:rPr lang="en-US" sz="1200" baseline="0" dirty="0">
                          <a:latin typeface="Arial" pitchFamily="34" charset="0"/>
                          <a:cs typeface="Arial" pitchFamily="34" charset="0"/>
                        </a:rPr>
                        <a:t> HĐTL </a:t>
                      </a:r>
                      <a:r>
                        <a:rPr lang="en-US" sz="1200" baseline="0" dirty="0" err="1">
                          <a:latin typeface="Arial" pitchFamily="34" charset="0"/>
                          <a:cs typeface="Arial" pitchFamily="34" charset="0"/>
                        </a:rPr>
                        <a:t>được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niêm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yết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trên</a:t>
                      </a:r>
                      <a:r>
                        <a:rPr lang="en-US" sz="1200" baseline="0" dirty="0">
                          <a:latin typeface="Arial" pitchFamily="34" charset="0"/>
                          <a:cs typeface="Arial" pitchFamily="34" charset="0"/>
                        </a:rPr>
                        <a:t> SGD </a:t>
                      </a:r>
                      <a:r>
                        <a:rPr lang="en-US" sz="1200" baseline="0" dirty="0" err="1">
                          <a:latin typeface="Arial" pitchFamily="34" charset="0"/>
                          <a:cs typeface="Arial" pitchFamily="34" charset="0"/>
                        </a:rPr>
                        <a:t>chứng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khoán</a:t>
                      </a:r>
                      <a:endParaRPr lang="en-US" sz="1200" dirty="0">
                        <a:latin typeface="Arial" pitchFamily="34" charset="0"/>
                        <a:cs typeface="Arial" pitchFamily="34" charset="0"/>
                      </a:endParaRPr>
                    </a:p>
                  </a:txBody>
                  <a:tcPr/>
                </a:tc>
                <a:extLst>
                  <a:ext uri="{0D108BD9-81ED-4DB2-BD59-A6C34878D82A}">
                    <a16:rowId xmlns:a16="http://schemas.microsoft.com/office/drawing/2014/main" val="10001"/>
                  </a:ext>
                </a:extLst>
              </a:tr>
              <a:tr h="590040">
                <a:tc>
                  <a:txBody>
                    <a:bodyPr/>
                    <a:lstStyle/>
                    <a:p>
                      <a:pPr>
                        <a:lnSpc>
                          <a:spcPct val="130000"/>
                        </a:lnSpc>
                      </a:pPr>
                      <a:r>
                        <a:rPr lang="en-US" sz="1200" dirty="0" err="1">
                          <a:latin typeface="Arial" pitchFamily="34" charset="0"/>
                          <a:cs typeface="Arial" pitchFamily="34" charset="0"/>
                        </a:rPr>
                        <a:t>Khối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lượng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niêm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yết</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Bị</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giới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bởi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khối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lượng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đã</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phát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của</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tổ</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chức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phát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hành</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Khối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lượng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niêm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yết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không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chế</a:t>
                      </a:r>
                      <a:endParaRPr lang="en-US" sz="1200" dirty="0">
                        <a:latin typeface="Arial" pitchFamily="34" charset="0"/>
                        <a:cs typeface="Arial" pitchFamily="34" charset="0"/>
                      </a:endParaRPr>
                    </a:p>
                  </a:txBody>
                  <a:tcPr/>
                </a:tc>
                <a:extLst>
                  <a:ext uri="{0D108BD9-81ED-4DB2-BD59-A6C34878D82A}">
                    <a16:rowId xmlns:a16="http://schemas.microsoft.com/office/drawing/2014/main" val="10002"/>
                  </a:ext>
                </a:extLst>
              </a:tr>
              <a:tr h="331332">
                <a:tc>
                  <a:txBody>
                    <a:bodyPr/>
                    <a:lstStyle/>
                    <a:p>
                      <a:pPr>
                        <a:lnSpc>
                          <a:spcPct val="130000"/>
                        </a:lnSpc>
                      </a:pPr>
                      <a:r>
                        <a:rPr lang="en-US" sz="1200" dirty="0" err="1">
                          <a:latin typeface="Arial" pitchFamily="34" charset="0"/>
                          <a:cs typeface="Arial" pitchFamily="34" charset="0"/>
                        </a:rPr>
                        <a:t>Khả</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năng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khống</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Không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được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phép</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khống</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Có</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thể</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tham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vị</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thế</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bất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cứ</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lúc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nào</a:t>
                      </a:r>
                      <a:endParaRPr lang="en-US" sz="1200" dirty="0">
                        <a:latin typeface="Arial" pitchFamily="34" charset="0"/>
                        <a:cs typeface="Arial" pitchFamily="34" charset="0"/>
                      </a:endParaRPr>
                    </a:p>
                  </a:txBody>
                  <a:tcPr/>
                </a:tc>
                <a:extLst>
                  <a:ext uri="{0D108BD9-81ED-4DB2-BD59-A6C34878D82A}">
                    <a16:rowId xmlns:a16="http://schemas.microsoft.com/office/drawing/2014/main" val="10003"/>
                  </a:ext>
                </a:extLst>
              </a:tr>
              <a:tr h="590040">
                <a:tc>
                  <a:txBody>
                    <a:bodyPr/>
                    <a:lstStyle/>
                    <a:p>
                      <a:pPr>
                        <a:lnSpc>
                          <a:spcPct val="130000"/>
                        </a:lnSpc>
                      </a:pPr>
                      <a:r>
                        <a:rPr lang="en-US" sz="1200" dirty="0" err="1">
                          <a:latin typeface="Arial" pitchFamily="34" charset="0"/>
                          <a:cs typeface="Arial" pitchFamily="34" charset="0"/>
                        </a:rPr>
                        <a:t>Ngày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dịch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cuối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cùng</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Ngày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trước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chứng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khoán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cơ</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sở</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hủy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niêm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yết</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Ngày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cuối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cùng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mã</a:t>
                      </a:r>
                      <a:r>
                        <a:rPr lang="en-US" sz="1200" baseline="0" dirty="0">
                          <a:latin typeface="Arial" pitchFamily="34" charset="0"/>
                          <a:cs typeface="Arial" pitchFamily="34" charset="0"/>
                        </a:rPr>
                        <a:t> HĐTL </a:t>
                      </a:r>
                      <a:r>
                        <a:rPr lang="en-US" sz="1200" baseline="0" dirty="0" err="1">
                          <a:latin typeface="Arial" pitchFamily="34" charset="0"/>
                          <a:cs typeface="Arial" pitchFamily="34" charset="0"/>
                        </a:rPr>
                        <a:t>có</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giá</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trị</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và</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được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niêm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yết</a:t>
                      </a:r>
                      <a:endParaRPr lang="en-US" sz="1200" dirty="0">
                        <a:latin typeface="Arial" pitchFamily="34" charset="0"/>
                        <a:cs typeface="Arial" pitchFamily="34" charset="0"/>
                      </a:endParaRPr>
                    </a:p>
                  </a:txBody>
                  <a:tcPr/>
                </a:tc>
                <a:extLst>
                  <a:ext uri="{0D108BD9-81ED-4DB2-BD59-A6C34878D82A}">
                    <a16:rowId xmlns:a16="http://schemas.microsoft.com/office/drawing/2014/main" val="10004"/>
                  </a:ext>
                </a:extLst>
              </a:tr>
              <a:tr h="331332">
                <a:tc>
                  <a:txBody>
                    <a:bodyPr/>
                    <a:lstStyle/>
                    <a:p>
                      <a:pPr>
                        <a:lnSpc>
                          <a:spcPct val="130000"/>
                        </a:lnSpc>
                      </a:pPr>
                      <a:r>
                        <a:rPr lang="en-US" sz="1200" dirty="0">
                          <a:latin typeface="Arial" pitchFamily="34" charset="0"/>
                          <a:cs typeface="Arial" pitchFamily="34" charset="0"/>
                        </a:rPr>
                        <a:t>Chu </a:t>
                      </a:r>
                      <a:r>
                        <a:rPr lang="en-US" sz="1200" dirty="0" err="1">
                          <a:latin typeface="Arial" pitchFamily="34" charset="0"/>
                          <a:cs typeface="Arial" pitchFamily="34" charset="0"/>
                        </a:rPr>
                        <a:t>kỳ</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thanh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toán</a:t>
                      </a:r>
                      <a:endParaRPr lang="en-US" sz="1200" dirty="0">
                        <a:latin typeface="Arial" pitchFamily="34" charset="0"/>
                        <a:cs typeface="Arial" pitchFamily="34" charset="0"/>
                      </a:endParaRPr>
                    </a:p>
                  </a:txBody>
                  <a:tcPr/>
                </a:tc>
                <a:tc>
                  <a:txBody>
                    <a:bodyPr/>
                    <a:lstStyle/>
                    <a:p>
                      <a:pPr>
                        <a:lnSpc>
                          <a:spcPct val="130000"/>
                        </a:lnSpc>
                      </a:pPr>
                      <a:r>
                        <a:rPr lang="en-US" sz="1200" dirty="0">
                          <a:latin typeface="Arial" pitchFamily="34" charset="0"/>
                          <a:cs typeface="Arial" pitchFamily="34" charset="0"/>
                        </a:rPr>
                        <a:t>T+2 (</a:t>
                      </a:r>
                      <a:r>
                        <a:rPr lang="en-US" sz="1200" dirty="0" err="1">
                          <a:latin typeface="Arial" pitchFamily="34" charset="0"/>
                          <a:cs typeface="Arial" pitchFamily="34" charset="0"/>
                        </a:rPr>
                        <a:t>cổ</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phiếu</a:t>
                      </a:r>
                      <a:r>
                        <a:rPr lang="en-US" sz="1200" baseline="0" dirty="0">
                          <a:latin typeface="Arial" pitchFamily="34" charset="0"/>
                          <a:cs typeface="Arial" pitchFamily="34" charset="0"/>
                        </a:rPr>
                        <a:t> ) </a:t>
                      </a:r>
                      <a:r>
                        <a:rPr lang="en-US" sz="1200" baseline="0" dirty="0" err="1">
                          <a:latin typeface="Arial" pitchFamily="34" charset="0"/>
                          <a:cs typeface="Arial" pitchFamily="34" charset="0"/>
                        </a:rPr>
                        <a:t>và</a:t>
                      </a:r>
                      <a:r>
                        <a:rPr lang="en-US" sz="1200" baseline="0" dirty="0">
                          <a:latin typeface="Arial" pitchFamily="34" charset="0"/>
                          <a:cs typeface="Arial" pitchFamily="34" charset="0"/>
                        </a:rPr>
                        <a:t> T+1 (</a:t>
                      </a:r>
                      <a:r>
                        <a:rPr lang="en-US" sz="1200" baseline="0" dirty="0" err="1">
                          <a:latin typeface="Arial" pitchFamily="34" charset="0"/>
                          <a:cs typeface="Arial" pitchFamily="34" charset="0"/>
                        </a:rPr>
                        <a:t>trái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phiếu</a:t>
                      </a:r>
                      <a:r>
                        <a:rPr lang="en-US" sz="1200" baseline="0" dirty="0">
                          <a:latin typeface="Arial" pitchFamily="34" charset="0"/>
                          <a:cs typeface="Arial" pitchFamily="34" charset="0"/>
                        </a:rPr>
                        <a:t>)</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Lãi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lỗ</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được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xác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định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ngày</a:t>
                      </a:r>
                      <a:endParaRPr lang="en-US" sz="1200" dirty="0">
                        <a:latin typeface="Arial" pitchFamily="34" charset="0"/>
                        <a:cs typeface="Arial" pitchFamily="34" charset="0"/>
                      </a:endParaRPr>
                    </a:p>
                  </a:txBody>
                  <a:tcPr/>
                </a:tc>
                <a:extLst>
                  <a:ext uri="{0D108BD9-81ED-4DB2-BD59-A6C34878D82A}">
                    <a16:rowId xmlns:a16="http://schemas.microsoft.com/office/drawing/2014/main" val="10005"/>
                  </a:ext>
                </a:extLst>
              </a:tr>
              <a:tr h="331332">
                <a:tc>
                  <a:txBody>
                    <a:bodyPr/>
                    <a:lstStyle/>
                    <a:p>
                      <a:pPr>
                        <a:lnSpc>
                          <a:spcPct val="130000"/>
                        </a:lnSpc>
                      </a:pPr>
                      <a:r>
                        <a:rPr lang="en-US" sz="1200" dirty="0" err="1">
                          <a:latin typeface="Arial" pitchFamily="34" charset="0"/>
                          <a:cs typeface="Arial" pitchFamily="34" charset="0"/>
                        </a:rPr>
                        <a:t>Hình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thức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thanh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toán</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Chuyển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vật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chất</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Chuyển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vật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chất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và</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thanh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toán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bằng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tiền</a:t>
                      </a:r>
                      <a:endParaRPr lang="en-US" sz="1200" dirty="0">
                        <a:latin typeface="Arial" pitchFamily="34" charset="0"/>
                        <a:cs typeface="Arial" pitchFamily="34" charset="0"/>
                      </a:endParaRPr>
                    </a:p>
                  </a:txBody>
                  <a:tcPr/>
                </a:tc>
                <a:extLst>
                  <a:ext uri="{0D108BD9-81ED-4DB2-BD59-A6C34878D82A}">
                    <a16:rowId xmlns:a16="http://schemas.microsoft.com/office/drawing/2014/main" val="10006"/>
                  </a:ext>
                </a:extLst>
              </a:tr>
              <a:tr h="848748">
                <a:tc>
                  <a:txBody>
                    <a:bodyPr/>
                    <a:lstStyle/>
                    <a:p>
                      <a:pPr>
                        <a:lnSpc>
                          <a:spcPct val="130000"/>
                        </a:lnSpc>
                      </a:pPr>
                      <a:r>
                        <a:rPr lang="en-US" sz="1200" dirty="0" err="1">
                          <a:latin typeface="Arial" pitchFamily="34" charset="0"/>
                          <a:cs typeface="Arial" pitchFamily="34" charset="0"/>
                        </a:rPr>
                        <a:t>Ký</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quỹ</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mua</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Khách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phải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có</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đủ</a:t>
                      </a:r>
                      <a:r>
                        <a:rPr lang="en-US" sz="1200" baseline="0" dirty="0">
                          <a:latin typeface="Arial" pitchFamily="34" charset="0"/>
                          <a:cs typeface="Arial" pitchFamily="34" charset="0"/>
                        </a:rPr>
                        <a:t> 100% </a:t>
                      </a:r>
                      <a:r>
                        <a:rPr lang="en-US" sz="1200" baseline="0" dirty="0" err="1">
                          <a:latin typeface="Arial" pitchFamily="34" charset="0"/>
                          <a:cs typeface="Arial" pitchFamily="34" charset="0"/>
                        </a:rPr>
                        <a:t>tiền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mặt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để</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mua</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hoặc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sử</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dụng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dịch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vụ</a:t>
                      </a:r>
                      <a:r>
                        <a:rPr lang="en-US" sz="1200" baseline="0" dirty="0">
                          <a:latin typeface="Arial" pitchFamily="34" charset="0"/>
                          <a:cs typeface="Arial" pitchFamily="34" charset="0"/>
                        </a:rPr>
                        <a:t> margin do CTCK </a:t>
                      </a:r>
                      <a:r>
                        <a:rPr lang="en-US" sz="1200" baseline="0" dirty="0" err="1">
                          <a:latin typeface="Arial" pitchFamily="34" charset="0"/>
                          <a:cs typeface="Arial" pitchFamily="34" charset="0"/>
                        </a:rPr>
                        <a:t>cung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cấp</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Khách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bắt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buộc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ký</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quỹ</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theo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tỷ</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lệ</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quy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định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để</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đảm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bảo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nghĩa</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vụ</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thanh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toán</a:t>
                      </a:r>
                      <a:endParaRPr lang="en-US" sz="1200" dirty="0">
                        <a:latin typeface="Arial" pitchFamily="34" charset="0"/>
                        <a:cs typeface="Arial" pitchFamily="34" charset="0"/>
                      </a:endParaRPr>
                    </a:p>
                  </a:txBody>
                  <a:tcPr/>
                </a:tc>
                <a:extLst>
                  <a:ext uri="{0D108BD9-81ED-4DB2-BD59-A6C34878D82A}">
                    <a16:rowId xmlns:a16="http://schemas.microsoft.com/office/drawing/2014/main" val="10007"/>
                  </a:ext>
                </a:extLst>
              </a:tr>
              <a:tr h="590040">
                <a:tc>
                  <a:txBody>
                    <a:bodyPr/>
                    <a:lstStyle/>
                    <a:p>
                      <a:pPr>
                        <a:lnSpc>
                          <a:spcPct val="130000"/>
                        </a:lnSpc>
                      </a:pPr>
                      <a:r>
                        <a:rPr lang="en-US" sz="1200" dirty="0" err="1">
                          <a:latin typeface="Arial" pitchFamily="34" charset="0"/>
                          <a:cs typeface="Arial" pitchFamily="34" charset="0"/>
                        </a:rPr>
                        <a:t>Ký</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quỹ</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bán</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Khách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bắt</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buộc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phải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có</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đủ</a:t>
                      </a:r>
                      <a:r>
                        <a:rPr lang="en-US" sz="1200" baseline="0" dirty="0">
                          <a:latin typeface="Arial" pitchFamily="34" charset="0"/>
                          <a:cs typeface="Arial" pitchFamily="34" charset="0"/>
                        </a:rPr>
                        <a:t> 100% </a:t>
                      </a:r>
                      <a:r>
                        <a:rPr lang="en-US" sz="1200" baseline="0" dirty="0" err="1">
                          <a:latin typeface="Arial" pitchFamily="34" charset="0"/>
                          <a:cs typeface="Arial" pitchFamily="34" charset="0"/>
                        </a:rPr>
                        <a:t>chứng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khoán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để</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thực</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hiện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giao</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dịch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bán</a:t>
                      </a:r>
                      <a:endParaRPr lang="en-US" sz="1200" dirty="0">
                        <a:latin typeface="Arial" pitchFamily="34" charset="0"/>
                        <a:cs typeface="Arial" pitchFamily="34" charset="0"/>
                      </a:endParaRPr>
                    </a:p>
                  </a:txBody>
                  <a:tcPr/>
                </a:tc>
                <a:tc>
                  <a:txBody>
                    <a:bodyPr/>
                    <a:lstStyle/>
                    <a:p>
                      <a:pPr>
                        <a:lnSpc>
                          <a:spcPct val="130000"/>
                        </a:lnSpc>
                      </a:pPr>
                      <a:r>
                        <a:rPr lang="en-US" sz="1200" dirty="0" err="1">
                          <a:latin typeface="Arial" pitchFamily="34" charset="0"/>
                          <a:cs typeface="Arial" pitchFamily="34" charset="0"/>
                        </a:rPr>
                        <a:t>Khách</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hàng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không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cần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phải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có</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chứng</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khoán</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ngay</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tại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thời</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điểm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tham</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gia</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hợp</a:t>
                      </a:r>
                      <a:r>
                        <a:rPr lang="en-US" sz="1200" baseline="0" dirty="0">
                          <a:latin typeface="Arial" pitchFamily="34" charset="0"/>
                          <a:cs typeface="Arial" pitchFamily="34" charset="0"/>
                        </a:rPr>
                        <a:t> </a:t>
                      </a:r>
                      <a:r>
                        <a:rPr lang="en-US" sz="1200" baseline="0" dirty="0" err="1">
                          <a:latin typeface="Arial" pitchFamily="34" charset="0"/>
                          <a:cs typeface="Arial" pitchFamily="34" charset="0"/>
                        </a:rPr>
                        <a:t>đồng</a:t>
                      </a:r>
                      <a:endParaRPr lang="en-US" sz="1200" dirty="0">
                        <a:latin typeface="Arial" pitchFamily="34" charset="0"/>
                        <a:cs typeface="Arial" pitchFamily="34" charset="0"/>
                      </a:endParaRPr>
                    </a:p>
                  </a:txBody>
                  <a:tcPr/>
                </a:tc>
                <a:extLst>
                  <a:ext uri="{0D108BD9-81ED-4DB2-BD59-A6C34878D82A}">
                    <a16:rowId xmlns:a16="http://schemas.microsoft.com/office/drawing/2014/main" val="10008"/>
                  </a:ext>
                </a:extLst>
              </a:tr>
            </a:tbl>
          </a:graphicData>
        </a:graphic>
      </p:graphicFrame>
      <p:sp>
        <p:nvSpPr>
          <p:cNvPr id="3" name="Slide Number Placeholder 2">
            <a:extLst>
              <a:ext uri="{FF2B5EF4-FFF2-40B4-BE49-F238E27FC236}">
                <a16:creationId xmlns:a16="http://schemas.microsoft.com/office/drawing/2014/main" id="{4A222EF2-79EA-43A8-935E-EBE429409678}"/>
              </a:ext>
            </a:extLst>
          </p:cNvPr>
          <p:cNvSpPr>
            <a:spLocks noGrp="1"/>
          </p:cNvSpPr>
          <p:nvPr>
            <p:ph type="sldNum" sz="quarter" idx="12"/>
          </p:nvPr>
        </p:nvSpPr>
        <p:spPr/>
        <p:txBody>
          <a:bodyPr/>
          <a:lstStyle/>
          <a:p>
            <a:fld id="{CFE20AA0-7CC8-4699-9117-3A16D567422A}" type="slidenum">
              <a:rPr lang="en-US" smtClean="0"/>
              <a:t>7</a:t>
            </a:fld>
            <a:endParaRPr lang="en-US"/>
          </a:p>
        </p:txBody>
      </p:sp>
    </p:spTree>
    <p:extLst>
      <p:ext uri="{BB962C8B-B14F-4D97-AF65-F5344CB8AC3E}">
        <p14:creationId xmlns:p14="http://schemas.microsoft.com/office/powerpoint/2010/main" val="332114148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B1859D-6AE1-47DD-A73E-94B0ADB80773}"/>
              </a:ext>
            </a:extLst>
          </p:cNvPr>
          <p:cNvSpPr>
            <a:spLocks noGrp="1"/>
          </p:cNvSpPr>
          <p:nvPr>
            <p:ph type="title"/>
          </p:nvPr>
        </p:nvSpPr>
        <p:spPr/>
        <p:txBody>
          <a:bodyPr/>
          <a:lstStyle/>
          <a:p>
            <a:r>
              <a:rPr lang="en-US" dirty="0"/>
              <a:t>HĐTL </a:t>
            </a:r>
            <a:r>
              <a:rPr lang="en-US" dirty="0" err="1"/>
              <a:t>chỉ</a:t>
            </a:r>
            <a:r>
              <a:rPr lang="en-US" dirty="0"/>
              <a:t> </a:t>
            </a:r>
            <a:r>
              <a:rPr lang="en-US" dirty="0" err="1"/>
              <a:t>số</a:t>
            </a:r>
            <a:r>
              <a:rPr lang="en-US" dirty="0"/>
              <a:t> VN30  </a:t>
            </a:r>
            <a:r>
              <a:rPr lang="en-US" dirty="0" err="1"/>
              <a:t>Chỉ</a:t>
            </a:r>
            <a:r>
              <a:rPr lang="en-US" dirty="0"/>
              <a:t> </a:t>
            </a:r>
            <a:r>
              <a:rPr lang="en-US" dirty="0" err="1"/>
              <a:t>số</a:t>
            </a:r>
            <a:r>
              <a:rPr lang="en-US" dirty="0"/>
              <a:t> VN30</a:t>
            </a:r>
          </a:p>
        </p:txBody>
      </p:sp>
      <p:graphicFrame>
        <p:nvGraphicFramePr>
          <p:cNvPr id="5" name="Content Placeholder 4">
            <a:extLst>
              <a:ext uri="{FF2B5EF4-FFF2-40B4-BE49-F238E27FC236}">
                <a16:creationId xmlns:a16="http://schemas.microsoft.com/office/drawing/2014/main" id="{3ECD6C1F-09CD-440D-B512-ACDB9FE34B2C}"/>
              </a:ext>
            </a:extLst>
          </p:cNvPr>
          <p:cNvGraphicFramePr>
            <a:graphicFrameLocks noGrp="1"/>
          </p:cNvGraphicFramePr>
          <p:nvPr>
            <p:ph idx="1"/>
            <p:extLst>
              <p:ext uri="{D42A27DB-BD31-4B8C-83A1-F6EECF244321}">
                <p14:modId xmlns:p14="http://schemas.microsoft.com/office/powerpoint/2010/main" val="409145598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E2787EDC-2D0D-4002-B641-3CB5C7EC4942}"/>
              </a:ext>
            </a:extLst>
          </p:cNvPr>
          <p:cNvSpPr/>
          <p:nvPr/>
        </p:nvSpPr>
        <p:spPr>
          <a:xfrm>
            <a:off x="6110796" y="596699"/>
            <a:ext cx="71022" cy="66582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lide Number Placeholder 2">
            <a:extLst>
              <a:ext uri="{FF2B5EF4-FFF2-40B4-BE49-F238E27FC236}">
                <a16:creationId xmlns:a16="http://schemas.microsoft.com/office/drawing/2014/main" id="{7DD87F1E-7CC0-4BD9-960A-3BB2BCEDEE80}"/>
              </a:ext>
            </a:extLst>
          </p:cNvPr>
          <p:cNvSpPr>
            <a:spLocks noGrp="1"/>
          </p:cNvSpPr>
          <p:nvPr>
            <p:ph type="sldNum" sz="quarter" idx="12"/>
          </p:nvPr>
        </p:nvSpPr>
        <p:spPr/>
        <p:txBody>
          <a:bodyPr/>
          <a:lstStyle/>
          <a:p>
            <a:fld id="{CFE20AA0-7CC8-4699-9117-3A16D567422A}" type="slidenum">
              <a:rPr lang="en-US" smtClean="0"/>
              <a:t>8</a:t>
            </a:fld>
            <a:endParaRPr lang="en-US"/>
          </a:p>
        </p:txBody>
      </p:sp>
    </p:spTree>
    <p:extLst>
      <p:ext uri="{BB962C8B-B14F-4D97-AF65-F5344CB8AC3E}">
        <p14:creationId xmlns:p14="http://schemas.microsoft.com/office/powerpoint/2010/main" val="3330587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DB930-10A3-4032-8D45-4B55EA5A1079}"/>
              </a:ext>
            </a:extLst>
          </p:cNvPr>
          <p:cNvSpPr>
            <a:spLocks noGrp="1"/>
          </p:cNvSpPr>
          <p:nvPr>
            <p:ph type="title"/>
          </p:nvPr>
        </p:nvSpPr>
        <p:spPr>
          <a:xfrm>
            <a:off x="838200" y="365125"/>
            <a:ext cx="10515600" cy="806727"/>
          </a:xfrm>
        </p:spPr>
        <p:txBody>
          <a:bodyPr/>
          <a:lstStyle/>
          <a:p>
            <a:r>
              <a:rPr lang="vi-VN" dirty="0"/>
              <a:t>Giới thiệu H</a:t>
            </a:r>
            <a:r>
              <a:rPr lang="en-US" dirty="0"/>
              <a:t>ĐTL </a:t>
            </a:r>
            <a:r>
              <a:rPr lang="vi-VN" dirty="0"/>
              <a:t>chỉ số VN30</a:t>
            </a:r>
            <a:endParaRPr lang="en-US" b="1" dirty="0"/>
          </a:p>
        </p:txBody>
      </p:sp>
      <p:graphicFrame>
        <p:nvGraphicFramePr>
          <p:cNvPr id="4" name="Content Placeholder 3">
            <a:extLst>
              <a:ext uri="{FF2B5EF4-FFF2-40B4-BE49-F238E27FC236}">
                <a16:creationId xmlns:a16="http://schemas.microsoft.com/office/drawing/2014/main" id="{5C0BB4E8-C7A9-40B8-A7A3-D761A256177F}"/>
              </a:ext>
            </a:extLst>
          </p:cNvPr>
          <p:cNvGraphicFramePr>
            <a:graphicFrameLocks noGrp="1"/>
          </p:cNvGraphicFramePr>
          <p:nvPr>
            <p:ph idx="1"/>
            <p:extLst>
              <p:ext uri="{D42A27DB-BD31-4B8C-83A1-F6EECF244321}">
                <p14:modId xmlns:p14="http://schemas.microsoft.com/office/powerpoint/2010/main" val="3319485248"/>
              </p:ext>
            </p:extLst>
          </p:nvPr>
        </p:nvGraphicFramePr>
        <p:xfrm>
          <a:off x="900344" y="1321918"/>
          <a:ext cx="10125723" cy="5170957"/>
        </p:xfrm>
        <a:graphic>
          <a:graphicData uri="http://schemas.openxmlformats.org/drawingml/2006/table">
            <a:tbl>
              <a:tblPr firstRow="1" firstCol="1" bandRow="1">
                <a:tableStyleId>{5C22544A-7EE6-4342-B048-85BDC9FD1C3A}</a:tableStyleId>
              </a:tblPr>
              <a:tblGrid>
                <a:gridCol w="3463246">
                  <a:extLst>
                    <a:ext uri="{9D8B030D-6E8A-4147-A177-3AD203B41FA5}">
                      <a16:colId xmlns:a16="http://schemas.microsoft.com/office/drawing/2014/main" val="880030756"/>
                    </a:ext>
                  </a:extLst>
                </a:gridCol>
                <a:gridCol w="6662477">
                  <a:extLst>
                    <a:ext uri="{9D8B030D-6E8A-4147-A177-3AD203B41FA5}">
                      <a16:colId xmlns:a16="http://schemas.microsoft.com/office/drawing/2014/main" val="515922548"/>
                    </a:ext>
                  </a:extLst>
                </a:gridCol>
              </a:tblGrid>
              <a:tr h="369861">
                <a:tc>
                  <a:txBody>
                    <a:bodyPr/>
                    <a:lstStyle/>
                    <a:p>
                      <a:pPr algn="ctr">
                        <a:lnSpc>
                          <a:spcPct val="107000"/>
                        </a:lnSpc>
                        <a:spcAft>
                          <a:spcPts val="800"/>
                        </a:spcAft>
                      </a:pPr>
                      <a:r>
                        <a:rPr lang="en-US" sz="1600" dirty="0" err="1">
                          <a:solidFill>
                            <a:schemeClr val="bg1"/>
                          </a:solidFill>
                          <a:effectLst/>
                          <a:latin typeface="Arial" panose="020B0604020202020204" pitchFamily="34" charset="0"/>
                          <a:cs typeface="Arial" panose="020B0604020202020204" pitchFamily="34" charset="0"/>
                        </a:rPr>
                        <a:t>Đặc</a:t>
                      </a:r>
                      <a:r>
                        <a:rPr lang="en-US" sz="1600" dirty="0">
                          <a:solidFill>
                            <a:schemeClr val="bg1"/>
                          </a:solidFill>
                          <a:effectLst/>
                          <a:latin typeface="Arial" panose="020B0604020202020204" pitchFamily="34" charset="0"/>
                          <a:cs typeface="Arial" panose="020B0604020202020204" pitchFamily="34" charset="0"/>
                        </a:rPr>
                        <a:t> </a:t>
                      </a:r>
                      <a:r>
                        <a:rPr lang="en-US" sz="1600" dirty="0" err="1">
                          <a:solidFill>
                            <a:schemeClr val="bg1"/>
                          </a:solidFill>
                          <a:effectLst/>
                          <a:latin typeface="Arial" panose="020B0604020202020204" pitchFamily="34" charset="0"/>
                          <a:cs typeface="Arial" panose="020B0604020202020204" pitchFamily="34" charset="0"/>
                        </a:rPr>
                        <a:t>điểm</a:t>
                      </a:r>
                      <a:endParaRPr lang="en-US" sz="16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gn="ctr">
                        <a:lnSpc>
                          <a:spcPct val="107000"/>
                        </a:lnSpc>
                        <a:spcAft>
                          <a:spcPts val="800"/>
                        </a:spcAft>
                      </a:pPr>
                      <a:r>
                        <a:rPr lang="en-US" sz="1600" dirty="0">
                          <a:solidFill>
                            <a:schemeClr val="bg1"/>
                          </a:solidFill>
                          <a:effectLst/>
                          <a:latin typeface="Arial" panose="020B0604020202020204" pitchFamily="34" charset="0"/>
                          <a:cs typeface="Arial" panose="020B0604020202020204" pitchFamily="34" charset="0"/>
                        </a:rPr>
                        <a:t>HĐTL </a:t>
                      </a:r>
                      <a:r>
                        <a:rPr lang="en-US" sz="1600" dirty="0" err="1">
                          <a:solidFill>
                            <a:schemeClr val="bg1"/>
                          </a:solidFill>
                          <a:effectLst/>
                          <a:latin typeface="Arial" panose="020B0604020202020204" pitchFamily="34" charset="0"/>
                          <a:cs typeface="Arial" panose="020B0604020202020204" pitchFamily="34" charset="0"/>
                        </a:rPr>
                        <a:t>chỉ</a:t>
                      </a:r>
                      <a:r>
                        <a:rPr lang="en-US" sz="1600" dirty="0">
                          <a:solidFill>
                            <a:schemeClr val="bg1"/>
                          </a:solidFill>
                          <a:effectLst/>
                          <a:latin typeface="Arial" panose="020B0604020202020204" pitchFamily="34" charset="0"/>
                          <a:cs typeface="Arial" panose="020B0604020202020204" pitchFamily="34" charset="0"/>
                        </a:rPr>
                        <a:t> </a:t>
                      </a:r>
                      <a:r>
                        <a:rPr lang="en-US" sz="1600" dirty="0" err="1">
                          <a:solidFill>
                            <a:schemeClr val="bg1"/>
                          </a:solidFill>
                          <a:effectLst/>
                          <a:latin typeface="Arial" panose="020B0604020202020204" pitchFamily="34" charset="0"/>
                          <a:cs typeface="Arial" panose="020B0604020202020204" pitchFamily="34" charset="0"/>
                        </a:rPr>
                        <a:t>số</a:t>
                      </a:r>
                      <a:r>
                        <a:rPr lang="en-US" sz="1600" dirty="0">
                          <a:solidFill>
                            <a:schemeClr val="bg1"/>
                          </a:solidFill>
                          <a:effectLst/>
                          <a:latin typeface="Arial" panose="020B0604020202020204" pitchFamily="34" charset="0"/>
                          <a:cs typeface="Arial" panose="020B0604020202020204" pitchFamily="34" charset="0"/>
                        </a:rPr>
                        <a:t> VN30</a:t>
                      </a:r>
                      <a:endParaRPr lang="en-US" sz="16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tc>
                <a:extLst>
                  <a:ext uri="{0D108BD9-81ED-4DB2-BD59-A6C34878D82A}">
                    <a16:rowId xmlns:a16="http://schemas.microsoft.com/office/drawing/2014/main" val="3748543727"/>
                  </a:ext>
                </a:extLst>
              </a:tr>
              <a:tr h="432382">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Tên</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Hợp</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đồng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a:solidFill>
                            <a:schemeClr val="tx1"/>
                          </a:solidFill>
                          <a:effectLst/>
                          <a:latin typeface="Arial" panose="020B0604020202020204" pitchFamily="34" charset="0"/>
                          <a:cs typeface="Arial" panose="020B0604020202020204" pitchFamily="34" charset="0"/>
                        </a:rPr>
                        <a:t>HĐTL </a:t>
                      </a:r>
                      <a:r>
                        <a:rPr lang="en-US" sz="1600" dirty="0" err="1">
                          <a:solidFill>
                            <a:schemeClr val="tx1"/>
                          </a:solidFill>
                          <a:effectLst/>
                          <a:latin typeface="Arial" panose="020B0604020202020204" pitchFamily="34" charset="0"/>
                          <a:cs typeface="Arial" panose="020B0604020202020204" pitchFamily="34" charset="0"/>
                        </a:rPr>
                        <a:t>trên</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chỉ</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số</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cổ</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phiếu</a:t>
                      </a:r>
                      <a:r>
                        <a:rPr lang="en-US" sz="1600" dirty="0">
                          <a:solidFill>
                            <a:schemeClr val="tx1"/>
                          </a:solidFill>
                          <a:effectLst/>
                          <a:latin typeface="Arial" panose="020B0604020202020204" pitchFamily="34" charset="0"/>
                          <a:cs typeface="Arial" panose="020B0604020202020204" pitchFamily="34" charset="0"/>
                        </a:rPr>
                        <a:t> VN30</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1267866842"/>
                  </a:ext>
                </a:extLst>
              </a:tr>
              <a:tr h="374537">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Mã</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hợp</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đồng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a:solidFill>
                            <a:schemeClr val="tx1"/>
                          </a:solidFill>
                          <a:effectLst/>
                          <a:latin typeface="Arial" panose="020B0604020202020204" pitchFamily="34" charset="0"/>
                          <a:cs typeface="Arial" panose="020B0604020202020204" pitchFamily="34" charset="0"/>
                        </a:rPr>
                        <a:t>VN30Fyymm</a:t>
                      </a:r>
                    </a:p>
                    <a:p>
                      <a:pPr>
                        <a:lnSpc>
                          <a:spcPct val="107000"/>
                        </a:lnSpc>
                        <a:spcAft>
                          <a:spcPts val="800"/>
                        </a:spcAft>
                      </a:pP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Trong</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đó</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mm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là</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tháng</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GD,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tháng</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kế</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tiếp</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và</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tháng</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cuối</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của</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2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quý</a:t>
                      </a:r>
                      <a:r>
                        <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6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tiếp</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2140074034"/>
                  </a:ext>
                </a:extLst>
              </a:tr>
              <a:tr h="302082">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Tài</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sản</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cơ</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sở</a:t>
                      </a:r>
                      <a:r>
                        <a:rPr lang="en-US" sz="1600" dirty="0">
                          <a:solidFill>
                            <a:schemeClr val="tx1"/>
                          </a:solidFill>
                          <a:effectLst/>
                          <a:latin typeface="Arial" panose="020B0604020202020204" pitchFamily="34" charset="0"/>
                          <a:cs typeface="Arial" panose="020B0604020202020204" pitchFamily="34" charset="0"/>
                        </a:rPr>
                        <a:t> </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Chỉ</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số</a:t>
                      </a:r>
                      <a:r>
                        <a:rPr lang="en-US" sz="1600" dirty="0">
                          <a:solidFill>
                            <a:schemeClr val="tx1"/>
                          </a:solidFill>
                          <a:effectLst/>
                          <a:latin typeface="Arial" panose="020B0604020202020204" pitchFamily="34" charset="0"/>
                          <a:cs typeface="Arial" panose="020B0604020202020204" pitchFamily="34" charset="0"/>
                        </a:rPr>
                        <a:t> VN30</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3785894029"/>
                  </a:ext>
                </a:extLst>
              </a:tr>
              <a:tr h="277543">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Hệ</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số</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nhân</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a:solidFill>
                            <a:schemeClr val="tx1"/>
                          </a:solidFill>
                          <a:effectLst/>
                          <a:latin typeface="Arial" panose="020B0604020202020204" pitchFamily="34" charset="0"/>
                          <a:cs typeface="Arial" panose="020B0604020202020204" pitchFamily="34" charset="0"/>
                        </a:rPr>
                        <a:t>100.000 </a:t>
                      </a:r>
                      <a:r>
                        <a:rPr lang="en-US" sz="1600" dirty="0" err="1">
                          <a:solidFill>
                            <a:schemeClr val="tx1"/>
                          </a:solidFill>
                          <a:effectLst/>
                          <a:latin typeface="Arial" panose="020B0604020202020204" pitchFamily="34" charset="0"/>
                          <a:cs typeface="Arial" panose="020B0604020202020204" pitchFamily="34" charset="0"/>
                        </a:rPr>
                        <a:t>đồng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3475479357"/>
                  </a:ext>
                </a:extLst>
              </a:tr>
              <a:tr h="402583">
                <a:tc>
                  <a:txBody>
                    <a:bodyPr/>
                    <a:lstStyle/>
                    <a:p>
                      <a:pPr>
                        <a:lnSpc>
                          <a:spcPct val="107000"/>
                        </a:lnSpc>
                        <a:spcAft>
                          <a:spcPts val="800"/>
                        </a:spcAft>
                      </a:pPr>
                      <a:r>
                        <a:rPr lang="en-US" sz="1600" dirty="0">
                          <a:solidFill>
                            <a:schemeClr val="tx1"/>
                          </a:solidFill>
                          <a:effectLst/>
                          <a:latin typeface="Arial" panose="020B0604020202020204" pitchFamily="34" charset="0"/>
                          <a:cs typeface="Arial" panose="020B0604020202020204" pitchFamily="34" charset="0"/>
                        </a:rPr>
                        <a:t>Quy </a:t>
                      </a:r>
                      <a:r>
                        <a:rPr lang="en-US" sz="1600" dirty="0" err="1">
                          <a:solidFill>
                            <a:schemeClr val="tx1"/>
                          </a:solidFill>
                          <a:effectLst/>
                          <a:latin typeface="Arial" panose="020B0604020202020204" pitchFamily="34" charset="0"/>
                          <a:cs typeface="Arial" panose="020B0604020202020204" pitchFamily="34" charset="0"/>
                        </a:rPr>
                        <a:t>mô</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hợp</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đồng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a:solidFill>
                            <a:schemeClr val="tx1"/>
                          </a:solidFill>
                          <a:effectLst/>
                          <a:latin typeface="Arial" panose="020B0604020202020204" pitchFamily="34" charset="0"/>
                          <a:cs typeface="Arial" panose="020B0604020202020204" pitchFamily="34" charset="0"/>
                        </a:rPr>
                        <a:t>100.000 </a:t>
                      </a:r>
                      <a:r>
                        <a:rPr lang="en-US" sz="1600" dirty="0" err="1">
                          <a:solidFill>
                            <a:schemeClr val="tx1"/>
                          </a:solidFill>
                          <a:effectLst/>
                          <a:latin typeface="Arial" panose="020B0604020202020204" pitchFamily="34" charset="0"/>
                          <a:cs typeface="Arial" panose="020B0604020202020204" pitchFamily="34" charset="0"/>
                        </a:rPr>
                        <a:t>đồng</a:t>
                      </a:r>
                      <a:r>
                        <a:rPr lang="en-US" sz="1600" dirty="0">
                          <a:solidFill>
                            <a:schemeClr val="tx1"/>
                          </a:solidFill>
                          <a:effectLst/>
                          <a:latin typeface="Arial" panose="020B0604020202020204" pitchFamily="34" charset="0"/>
                          <a:cs typeface="Arial" panose="020B0604020202020204" pitchFamily="34" charset="0"/>
                        </a:rPr>
                        <a:t> * (</a:t>
                      </a:r>
                      <a:r>
                        <a:rPr lang="en-US" sz="1600" dirty="0" err="1">
                          <a:solidFill>
                            <a:schemeClr val="tx1"/>
                          </a:solidFill>
                          <a:effectLst/>
                          <a:latin typeface="Arial" panose="020B0604020202020204" pitchFamily="34" charset="0"/>
                          <a:cs typeface="Arial" panose="020B0604020202020204" pitchFamily="34" charset="0"/>
                        </a:rPr>
                        <a:t>điểm</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chỉ</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số</a:t>
                      </a:r>
                      <a:r>
                        <a:rPr lang="en-US" sz="1600" dirty="0">
                          <a:solidFill>
                            <a:schemeClr val="tx1"/>
                          </a:solidFill>
                          <a:effectLst/>
                          <a:latin typeface="Arial" panose="020B0604020202020204" pitchFamily="34" charset="0"/>
                          <a:cs typeface="Arial" panose="020B0604020202020204" pitchFamily="34" charset="0"/>
                        </a:rPr>
                        <a:t> VN30 </a:t>
                      </a:r>
                      <a:r>
                        <a:rPr lang="en-US" sz="1600" dirty="0" err="1">
                          <a:solidFill>
                            <a:schemeClr val="tx1"/>
                          </a:solidFill>
                          <a:effectLst/>
                          <a:latin typeface="Arial" panose="020B0604020202020204" pitchFamily="34" charset="0"/>
                          <a:cs typeface="Arial" panose="020B0604020202020204" pitchFamily="34" charset="0"/>
                        </a:rPr>
                        <a:t>tương</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lai</a:t>
                      </a:r>
                      <a:r>
                        <a:rPr lang="en-US" sz="1600" dirty="0">
                          <a:solidFill>
                            <a:schemeClr val="tx1"/>
                          </a:solidFill>
                          <a:effectLst/>
                          <a:latin typeface="Arial" panose="020B0604020202020204" pitchFamily="34" charset="0"/>
                          <a:cs typeface="Arial" panose="020B0604020202020204" pitchFamily="34" charset="0"/>
                        </a:rPr>
                        <a:t>)</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2579069697"/>
                  </a:ext>
                </a:extLst>
              </a:tr>
              <a:tr h="380964">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Ngày</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giao</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dịch</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cuối</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cùng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Ngày</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thứ</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năm</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thứ</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ba</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trong</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tháng</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đáo</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hạn</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2600034351"/>
                  </a:ext>
                </a:extLst>
              </a:tr>
              <a:tr h="404920">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Ngày</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thanh</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toán</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cuối</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cùng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Ngày</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làm</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việc</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liền</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sau</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ngày</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giao</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dịch</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cuối</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cùng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3331781337"/>
                  </a:ext>
                </a:extLst>
              </a:tr>
              <a:tr h="492070">
                <a:tc>
                  <a:txBody>
                    <a:bodyPr/>
                    <a:lstStyle/>
                    <a:p>
                      <a:pPr marL="0" algn="l" defTabSz="914400" rtl="0" eaLnBrk="1" latinLnBrk="0" hangingPunct="1">
                        <a:lnSpc>
                          <a:spcPct val="107000"/>
                        </a:lnSpc>
                        <a:spcAft>
                          <a:spcPts val="800"/>
                        </a:spcAft>
                      </a:pPr>
                      <a:r>
                        <a:rPr lang="vi-VN" sz="1600" kern="1200" dirty="0">
                          <a:solidFill>
                            <a:schemeClr val="tx1"/>
                          </a:solidFill>
                          <a:effectLst/>
                          <a:latin typeface="Arial" panose="020B0604020202020204" pitchFamily="34" charset="0"/>
                          <a:ea typeface="+mn-ea"/>
                          <a:cs typeface="Arial" panose="020B0604020202020204" pitchFamily="34" charset="0"/>
                        </a:rPr>
                        <a:t>Phương pháp xác định giá thanh toán cuối cùng</a:t>
                      </a:r>
                      <a:endParaRPr lang="en-US" sz="1600" kern="1200" dirty="0">
                        <a:solidFill>
                          <a:schemeClr val="tx1"/>
                        </a:solidFill>
                        <a:effectLst/>
                        <a:latin typeface="Arial" panose="020B0604020202020204" pitchFamily="34" charset="0"/>
                        <a:ea typeface="+mn-ea"/>
                        <a:cs typeface="Arial" panose="020B0604020202020204" pitchFamily="34" charset="0"/>
                      </a:endParaRPr>
                    </a:p>
                  </a:txBody>
                  <a:tcPr marL="43480" marR="43480" marT="7850" marB="0" anchor="ctr"/>
                </a:tc>
                <a:tc>
                  <a:txBody>
                    <a:bodyPr/>
                    <a:lstStyle/>
                    <a:p>
                      <a:pPr marL="0" algn="l" defTabSz="914400" rtl="0" eaLnBrk="1" latinLnBrk="0" hangingPunct="1">
                        <a:lnSpc>
                          <a:spcPct val="107000"/>
                        </a:lnSpc>
                        <a:spcAft>
                          <a:spcPts val="800"/>
                        </a:spcAft>
                      </a:pPr>
                      <a:r>
                        <a:rPr lang="vi-VN" sz="1600" kern="1200" dirty="0">
                          <a:solidFill>
                            <a:schemeClr val="tx1"/>
                          </a:solidFill>
                          <a:effectLst/>
                          <a:latin typeface="Arial" panose="020B0604020202020204" pitchFamily="34" charset="0"/>
                          <a:ea typeface="+mn-ea"/>
                          <a:cs typeface="Arial" panose="020B0604020202020204" pitchFamily="34" charset="0"/>
                        </a:rPr>
                        <a:t>Là giá trị chỉ số cơ sở đóng cửa tại ngày giao dịch cuối cùng của HĐTL</a:t>
                      </a:r>
                      <a:r>
                        <a:rPr lang="en-US" sz="1600" kern="1200" dirty="0">
                          <a:solidFill>
                            <a:schemeClr val="tx1"/>
                          </a:solidFill>
                          <a:effectLst/>
                          <a:latin typeface="Arial" panose="020B0604020202020204" pitchFamily="34" charset="0"/>
                          <a:ea typeface="+mn-ea"/>
                          <a:cs typeface="Arial" panose="020B0604020202020204" pitchFamily="34" charset="0"/>
                        </a:rPr>
                        <a:t> = </a:t>
                      </a:r>
                      <a:r>
                        <a:rPr lang="en-US" sz="1600" kern="1200" dirty="0" err="1">
                          <a:solidFill>
                            <a:schemeClr val="tx1"/>
                          </a:solidFill>
                          <a:effectLst/>
                          <a:latin typeface="Arial" panose="020B0604020202020204" pitchFamily="34" charset="0"/>
                          <a:ea typeface="+mn-ea"/>
                          <a:cs typeface="Arial" panose="020B0604020202020204" pitchFamily="34" charset="0"/>
                        </a:rPr>
                        <a:t>chỉ</a:t>
                      </a:r>
                      <a:r>
                        <a:rPr lang="en-US" sz="1600" kern="1200" dirty="0">
                          <a:solidFill>
                            <a:schemeClr val="tx1"/>
                          </a:solidFill>
                          <a:effectLst/>
                          <a:latin typeface="Arial" panose="020B0604020202020204" pitchFamily="34" charset="0"/>
                          <a:ea typeface="+mn-ea"/>
                          <a:cs typeface="Arial" panose="020B0604020202020204" pitchFamily="34" charset="0"/>
                        </a:rPr>
                        <a:t> </a:t>
                      </a:r>
                      <a:r>
                        <a:rPr lang="en-US" sz="1600" kern="1200" dirty="0" err="1">
                          <a:solidFill>
                            <a:schemeClr val="tx1"/>
                          </a:solidFill>
                          <a:effectLst/>
                          <a:latin typeface="Arial" panose="020B0604020202020204" pitchFamily="34" charset="0"/>
                          <a:ea typeface="+mn-ea"/>
                          <a:cs typeface="Arial" panose="020B0604020202020204" pitchFamily="34" charset="0"/>
                        </a:rPr>
                        <a:t>số</a:t>
                      </a:r>
                      <a:r>
                        <a:rPr lang="en-US" sz="1600" kern="1200" dirty="0">
                          <a:solidFill>
                            <a:schemeClr val="tx1"/>
                          </a:solidFill>
                          <a:effectLst/>
                          <a:latin typeface="Arial" panose="020B0604020202020204" pitchFamily="34" charset="0"/>
                          <a:ea typeface="+mn-ea"/>
                          <a:cs typeface="Arial" panose="020B0604020202020204" pitchFamily="34" charset="0"/>
                        </a:rPr>
                        <a:t> VN30-Index </a:t>
                      </a:r>
                      <a:r>
                        <a:rPr lang="en-US" sz="1600" kern="1200" dirty="0" err="1">
                          <a:solidFill>
                            <a:schemeClr val="tx1"/>
                          </a:solidFill>
                          <a:effectLst/>
                          <a:latin typeface="Arial" panose="020B0604020202020204" pitchFamily="34" charset="0"/>
                          <a:ea typeface="+mn-ea"/>
                          <a:cs typeface="Arial" panose="020B0604020202020204" pitchFamily="34" charset="0"/>
                        </a:rPr>
                        <a:t>vào</a:t>
                      </a:r>
                      <a:r>
                        <a:rPr lang="en-US" sz="1600" kern="1200" dirty="0">
                          <a:solidFill>
                            <a:schemeClr val="tx1"/>
                          </a:solidFill>
                          <a:effectLst/>
                          <a:latin typeface="Arial" panose="020B0604020202020204" pitchFamily="34" charset="0"/>
                          <a:ea typeface="+mn-ea"/>
                          <a:cs typeface="Arial" panose="020B0604020202020204" pitchFamily="34" charset="0"/>
                        </a:rPr>
                        <a:t> </a:t>
                      </a:r>
                      <a:r>
                        <a:rPr lang="en-US" sz="1600" kern="1200" dirty="0" err="1">
                          <a:solidFill>
                            <a:schemeClr val="tx1"/>
                          </a:solidFill>
                          <a:effectLst/>
                          <a:latin typeface="Arial" panose="020B0604020202020204" pitchFamily="34" charset="0"/>
                          <a:ea typeface="+mn-ea"/>
                          <a:cs typeface="Arial" panose="020B0604020202020204" pitchFamily="34" charset="0"/>
                        </a:rPr>
                        <a:t>ngày</a:t>
                      </a:r>
                      <a:r>
                        <a:rPr lang="en-US" sz="1600" kern="1200" dirty="0">
                          <a:solidFill>
                            <a:schemeClr val="tx1"/>
                          </a:solidFill>
                          <a:effectLst/>
                          <a:latin typeface="Arial" panose="020B0604020202020204" pitchFamily="34" charset="0"/>
                          <a:ea typeface="+mn-ea"/>
                          <a:cs typeface="Arial" panose="020B0604020202020204" pitchFamily="34" charset="0"/>
                        </a:rPr>
                        <a:t> </a:t>
                      </a:r>
                      <a:r>
                        <a:rPr lang="en-US" sz="1600" kern="1200" dirty="0" err="1">
                          <a:solidFill>
                            <a:schemeClr val="tx1"/>
                          </a:solidFill>
                          <a:effectLst/>
                          <a:latin typeface="Arial" panose="020B0604020202020204" pitchFamily="34" charset="0"/>
                          <a:ea typeface="+mn-ea"/>
                          <a:cs typeface="Arial" panose="020B0604020202020204" pitchFamily="34" charset="0"/>
                        </a:rPr>
                        <a:t>giao</a:t>
                      </a:r>
                      <a:r>
                        <a:rPr lang="en-US" sz="1600" kern="1200" dirty="0">
                          <a:solidFill>
                            <a:schemeClr val="tx1"/>
                          </a:solidFill>
                          <a:effectLst/>
                          <a:latin typeface="Arial" panose="020B0604020202020204" pitchFamily="34" charset="0"/>
                          <a:ea typeface="+mn-ea"/>
                          <a:cs typeface="Arial" panose="020B0604020202020204" pitchFamily="34" charset="0"/>
                        </a:rPr>
                        <a:t> </a:t>
                      </a:r>
                      <a:r>
                        <a:rPr lang="en-US" sz="1600" kern="1200" dirty="0" err="1">
                          <a:solidFill>
                            <a:schemeClr val="tx1"/>
                          </a:solidFill>
                          <a:effectLst/>
                          <a:latin typeface="Arial" panose="020B0604020202020204" pitchFamily="34" charset="0"/>
                          <a:ea typeface="+mn-ea"/>
                          <a:cs typeface="Arial" panose="020B0604020202020204" pitchFamily="34" charset="0"/>
                        </a:rPr>
                        <a:t>dịch</a:t>
                      </a:r>
                      <a:r>
                        <a:rPr lang="en-US" sz="1600" kern="1200" dirty="0">
                          <a:solidFill>
                            <a:schemeClr val="tx1"/>
                          </a:solidFill>
                          <a:effectLst/>
                          <a:latin typeface="Arial" panose="020B0604020202020204" pitchFamily="34" charset="0"/>
                          <a:ea typeface="+mn-ea"/>
                          <a:cs typeface="Arial" panose="020B0604020202020204" pitchFamily="34" charset="0"/>
                        </a:rPr>
                        <a:t> </a:t>
                      </a:r>
                      <a:r>
                        <a:rPr lang="en-US" sz="1600" kern="1200" dirty="0" err="1">
                          <a:solidFill>
                            <a:schemeClr val="tx1"/>
                          </a:solidFill>
                          <a:effectLst/>
                          <a:latin typeface="Arial" panose="020B0604020202020204" pitchFamily="34" charset="0"/>
                          <a:ea typeface="+mn-ea"/>
                          <a:cs typeface="Arial" panose="020B0604020202020204" pitchFamily="34" charset="0"/>
                        </a:rPr>
                        <a:t>cuối</a:t>
                      </a:r>
                      <a:r>
                        <a:rPr lang="en-US" sz="1600" kern="1200" dirty="0">
                          <a:solidFill>
                            <a:schemeClr val="tx1"/>
                          </a:solidFill>
                          <a:effectLst/>
                          <a:latin typeface="Arial" panose="020B0604020202020204" pitchFamily="34" charset="0"/>
                          <a:ea typeface="+mn-ea"/>
                          <a:cs typeface="Arial" panose="020B0604020202020204" pitchFamily="34" charset="0"/>
                        </a:rPr>
                        <a:t> </a:t>
                      </a:r>
                      <a:r>
                        <a:rPr lang="en-US" sz="1600" kern="1200" dirty="0" err="1">
                          <a:solidFill>
                            <a:schemeClr val="tx1"/>
                          </a:solidFill>
                          <a:effectLst/>
                          <a:latin typeface="Arial" panose="020B0604020202020204" pitchFamily="34" charset="0"/>
                          <a:ea typeface="+mn-ea"/>
                          <a:cs typeface="Arial" panose="020B0604020202020204" pitchFamily="34" charset="0"/>
                        </a:rPr>
                        <a:t>cùng</a:t>
                      </a:r>
                      <a:endParaRPr lang="en-US" sz="1600" kern="1200" dirty="0">
                        <a:solidFill>
                          <a:schemeClr val="tx1"/>
                        </a:solidFill>
                        <a:effectLst/>
                        <a:latin typeface="Arial" panose="020B0604020202020204" pitchFamily="34" charset="0"/>
                        <a:ea typeface="+mn-ea"/>
                        <a:cs typeface="Arial" panose="020B0604020202020204" pitchFamily="34" charset="0"/>
                      </a:endParaRPr>
                    </a:p>
                  </a:txBody>
                  <a:tcPr marL="43480" marR="43480" marT="7850" marB="0" anchor="ctr"/>
                </a:tc>
                <a:extLst>
                  <a:ext uri="{0D108BD9-81ED-4DB2-BD59-A6C34878D82A}">
                    <a16:rowId xmlns:a16="http://schemas.microsoft.com/office/drawing/2014/main" val="18565066"/>
                  </a:ext>
                </a:extLst>
              </a:tr>
              <a:tr h="427975">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Biên</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độ</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dao</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động</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r>
                        <a:rPr lang="en-US" sz="1600" dirty="0">
                          <a:latin typeface="Arial" pitchFamily="34" charset="0"/>
                          <a:cs typeface="Arial" pitchFamily="34" charset="0"/>
                        </a:rPr>
                        <a:t>± 7% </a:t>
                      </a:r>
                    </a:p>
                  </a:txBody>
                  <a:tcPr marL="43480" marR="43480" marT="7850" marB="0" anchor="ctr"/>
                </a:tc>
                <a:extLst>
                  <a:ext uri="{0D108BD9-81ED-4DB2-BD59-A6C34878D82A}">
                    <a16:rowId xmlns:a16="http://schemas.microsoft.com/office/drawing/2014/main" val="129565521"/>
                  </a:ext>
                </a:extLst>
              </a:tr>
              <a:tr h="492070">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Giá</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tham</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chiếu</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marL="171450" indent="-171450">
                        <a:buFont typeface="Arial" pitchFamily="34" charset="0"/>
                        <a:buChar char="•"/>
                      </a:pPr>
                      <a:r>
                        <a:rPr lang="en-US" sz="1600" dirty="0" err="1">
                          <a:latin typeface="Arial" pitchFamily="34" charset="0"/>
                          <a:cs typeface="Arial" pitchFamily="34" charset="0"/>
                        </a:rPr>
                        <a:t>Giá</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thanh</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toán</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cuối</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cùng</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của</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ngày</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giao</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dịch</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liền</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kề</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trước</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đó</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hoặc</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giá</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lý</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thuyết</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trong</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ngày</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giao</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dịch</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đầu</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tiên</a:t>
                      </a:r>
                      <a:r>
                        <a:rPr lang="en-US" sz="1600" baseline="0" dirty="0">
                          <a:latin typeface="Arial" pitchFamily="34" charset="0"/>
                          <a:cs typeface="Arial" pitchFamily="34" charset="0"/>
                        </a:rPr>
                        <a:t>. </a:t>
                      </a:r>
                    </a:p>
                    <a:p>
                      <a:pPr marL="171450" indent="-171450">
                        <a:buFont typeface="Arial" pitchFamily="34" charset="0"/>
                        <a:buChar char="•"/>
                      </a:pPr>
                      <a:r>
                        <a:rPr lang="en-US" sz="1600" baseline="0" dirty="0" err="1">
                          <a:latin typeface="Arial" pitchFamily="34" charset="0"/>
                          <a:cs typeface="Arial" pitchFamily="34" charset="0"/>
                        </a:rPr>
                        <a:t>Giá</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tham</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chiếu</a:t>
                      </a:r>
                      <a:r>
                        <a:rPr lang="en-US" sz="1600" baseline="0" dirty="0">
                          <a:latin typeface="Arial" pitchFamily="34" charset="0"/>
                          <a:cs typeface="Arial" pitchFamily="34" charset="0"/>
                        </a:rPr>
                        <a:t> do VSD </a:t>
                      </a:r>
                      <a:r>
                        <a:rPr lang="en-US" sz="1600" baseline="0" dirty="0" err="1">
                          <a:latin typeface="Arial" pitchFamily="34" charset="0"/>
                          <a:cs typeface="Arial" pitchFamily="34" charset="0"/>
                        </a:rPr>
                        <a:t>quy</a:t>
                      </a:r>
                      <a:r>
                        <a:rPr lang="en-US" sz="1600" baseline="0" dirty="0">
                          <a:latin typeface="Arial" pitchFamily="34" charset="0"/>
                          <a:cs typeface="Arial" pitchFamily="34" charset="0"/>
                        </a:rPr>
                        <a:t> </a:t>
                      </a:r>
                      <a:r>
                        <a:rPr lang="en-US" sz="1600" baseline="0" dirty="0" err="1">
                          <a:latin typeface="Arial" pitchFamily="34" charset="0"/>
                          <a:cs typeface="Arial" pitchFamily="34" charset="0"/>
                        </a:rPr>
                        <a:t>định</a:t>
                      </a:r>
                      <a:endParaRPr lang="en-US" sz="1600" dirty="0">
                        <a:latin typeface="Arial" pitchFamily="34" charset="0"/>
                        <a:cs typeface="Arial" pitchFamily="34" charset="0"/>
                      </a:endParaRPr>
                    </a:p>
                  </a:txBody>
                  <a:tcPr marL="43480" marR="43480" marT="7850" marB="0" anchor="ctr"/>
                </a:tc>
                <a:extLst>
                  <a:ext uri="{0D108BD9-81ED-4DB2-BD59-A6C34878D82A}">
                    <a16:rowId xmlns:a16="http://schemas.microsoft.com/office/drawing/2014/main" val="363392742"/>
                  </a:ext>
                </a:extLst>
              </a:tr>
              <a:tr h="310263">
                <a:tc>
                  <a:txBody>
                    <a:bodyPr/>
                    <a:lstStyle/>
                    <a:p>
                      <a:pPr>
                        <a:lnSpc>
                          <a:spcPct val="107000"/>
                        </a:lnSpc>
                        <a:spcAft>
                          <a:spcPts val="800"/>
                        </a:spcAft>
                      </a:pPr>
                      <a:r>
                        <a:rPr lang="en-US" sz="1600" dirty="0" err="1">
                          <a:solidFill>
                            <a:schemeClr val="tx1"/>
                          </a:solidFill>
                          <a:effectLst/>
                          <a:latin typeface="Arial" panose="020B0604020202020204" pitchFamily="34" charset="0"/>
                          <a:cs typeface="Arial" panose="020B0604020202020204" pitchFamily="34" charset="0"/>
                        </a:rPr>
                        <a:t>Mức</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ký</a:t>
                      </a:r>
                      <a:r>
                        <a:rPr lang="en-US" sz="1600" dirty="0">
                          <a:solidFill>
                            <a:schemeClr val="tx1"/>
                          </a:solidFill>
                          <a:effectLst/>
                          <a:latin typeface="Arial" panose="020B0604020202020204" pitchFamily="34" charset="0"/>
                          <a:cs typeface="Arial" panose="020B0604020202020204" pitchFamily="34" charset="0"/>
                        </a:rPr>
                        <a:t> </a:t>
                      </a:r>
                      <a:r>
                        <a:rPr lang="en-US" sz="1600" dirty="0" err="1">
                          <a:solidFill>
                            <a:schemeClr val="tx1"/>
                          </a:solidFill>
                          <a:effectLst/>
                          <a:latin typeface="Arial" panose="020B0604020202020204" pitchFamily="34" charset="0"/>
                          <a:cs typeface="Arial" panose="020B0604020202020204" pitchFamily="34" charset="0"/>
                        </a:rPr>
                        <a:t>quỹ</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tc>
                  <a:txBody>
                    <a:bodyPr/>
                    <a:lstStyle/>
                    <a:p>
                      <a:pPr>
                        <a:lnSpc>
                          <a:spcPct val="107000"/>
                        </a:lnSpc>
                        <a:spcAft>
                          <a:spcPts val="800"/>
                        </a:spcAft>
                      </a:pPr>
                      <a:r>
                        <a:rPr lang="en-US" sz="1600" dirty="0">
                          <a:solidFill>
                            <a:schemeClr val="tx1"/>
                          </a:solidFill>
                          <a:effectLst/>
                          <a:latin typeface="Arial" panose="020B0604020202020204" pitchFamily="34" charset="0"/>
                          <a:cs typeface="Arial" panose="020B0604020202020204" pitchFamily="34" charset="0"/>
                        </a:rPr>
                        <a:t>13%</a:t>
                      </a:r>
                      <a:endParaRPr lang="en-US" sz="16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43480" marR="43480" marT="7850" marB="0" anchor="ctr"/>
                </a:tc>
                <a:extLst>
                  <a:ext uri="{0D108BD9-81ED-4DB2-BD59-A6C34878D82A}">
                    <a16:rowId xmlns:a16="http://schemas.microsoft.com/office/drawing/2014/main" val="1987607352"/>
                  </a:ext>
                </a:extLst>
              </a:tr>
            </a:tbl>
          </a:graphicData>
        </a:graphic>
      </p:graphicFrame>
      <p:sp>
        <p:nvSpPr>
          <p:cNvPr id="3" name="Slide Number Placeholder 2">
            <a:extLst>
              <a:ext uri="{FF2B5EF4-FFF2-40B4-BE49-F238E27FC236}">
                <a16:creationId xmlns:a16="http://schemas.microsoft.com/office/drawing/2014/main" id="{7B63BCA9-12FA-4A06-A621-EC9EE5B02DAE}"/>
              </a:ext>
            </a:extLst>
          </p:cNvPr>
          <p:cNvSpPr>
            <a:spLocks noGrp="1"/>
          </p:cNvSpPr>
          <p:nvPr>
            <p:ph type="sldNum" sz="quarter" idx="12"/>
          </p:nvPr>
        </p:nvSpPr>
        <p:spPr/>
        <p:txBody>
          <a:bodyPr/>
          <a:lstStyle/>
          <a:p>
            <a:fld id="{CFE20AA0-7CC8-4699-9117-3A16D567422A}" type="slidenum">
              <a:rPr lang="en-US" smtClean="0"/>
              <a:t>9</a:t>
            </a:fld>
            <a:endParaRPr lang="en-US"/>
          </a:p>
        </p:txBody>
      </p:sp>
    </p:spTree>
    <p:extLst>
      <p:ext uri="{BB962C8B-B14F-4D97-AF65-F5344CB8AC3E}">
        <p14:creationId xmlns:p14="http://schemas.microsoft.com/office/powerpoint/2010/main" val="24620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5DB930-10A3-4032-8D45-4B55EA5A1079}"/>
              </a:ext>
            </a:extLst>
          </p:cNvPr>
          <p:cNvSpPr>
            <a:spLocks noGrp="1"/>
          </p:cNvSpPr>
          <p:nvPr>
            <p:ph type="title"/>
          </p:nvPr>
        </p:nvSpPr>
        <p:spPr/>
        <p:txBody>
          <a:bodyPr/>
          <a:lstStyle/>
          <a:p>
            <a:r>
              <a:rPr lang="vi-VN" dirty="0"/>
              <a:t>Giới thiệu </a:t>
            </a:r>
            <a:r>
              <a:rPr lang="en-US" dirty="0"/>
              <a:t>HĐTL </a:t>
            </a:r>
            <a:r>
              <a:rPr lang="vi-VN" dirty="0"/>
              <a:t>chỉ số VN30</a:t>
            </a:r>
            <a:endParaRPr lang="en-US" b="1" dirty="0"/>
          </a:p>
        </p:txBody>
      </p:sp>
      <p:graphicFrame>
        <p:nvGraphicFramePr>
          <p:cNvPr id="6" name="Content Placeholder 5">
            <a:extLst>
              <a:ext uri="{FF2B5EF4-FFF2-40B4-BE49-F238E27FC236}">
                <a16:creationId xmlns:a16="http://schemas.microsoft.com/office/drawing/2014/main" id="{C0205BA8-78BE-4520-B8D4-078704F4FB0C}"/>
              </a:ext>
            </a:extLst>
          </p:cNvPr>
          <p:cNvGraphicFramePr>
            <a:graphicFrameLocks noGrp="1"/>
          </p:cNvGraphicFramePr>
          <p:nvPr>
            <p:ph idx="1"/>
          </p:nvPr>
        </p:nvGraphicFramePr>
        <p:xfrm>
          <a:off x="838200" y="1825625"/>
          <a:ext cx="9646328" cy="4667251"/>
        </p:xfrm>
        <a:graphic>
          <a:graphicData uri="http://schemas.openxmlformats.org/drawingml/2006/table">
            <a:tbl>
              <a:tblPr firstRow="1" firstCol="1" bandRow="1">
                <a:tableStyleId>{5C22544A-7EE6-4342-B048-85BDC9FD1C3A}</a:tableStyleId>
              </a:tblPr>
              <a:tblGrid>
                <a:gridCol w="3771403">
                  <a:extLst>
                    <a:ext uri="{9D8B030D-6E8A-4147-A177-3AD203B41FA5}">
                      <a16:colId xmlns:a16="http://schemas.microsoft.com/office/drawing/2014/main" val="65644661"/>
                    </a:ext>
                  </a:extLst>
                </a:gridCol>
                <a:gridCol w="3771403">
                  <a:extLst>
                    <a:ext uri="{9D8B030D-6E8A-4147-A177-3AD203B41FA5}">
                      <a16:colId xmlns:a16="http://schemas.microsoft.com/office/drawing/2014/main" val="1916131354"/>
                    </a:ext>
                  </a:extLst>
                </a:gridCol>
                <a:gridCol w="2103522">
                  <a:extLst>
                    <a:ext uri="{9D8B030D-6E8A-4147-A177-3AD203B41FA5}">
                      <a16:colId xmlns:a16="http://schemas.microsoft.com/office/drawing/2014/main" val="3089108962"/>
                    </a:ext>
                  </a:extLst>
                </a:gridCol>
              </a:tblGrid>
              <a:tr h="290189">
                <a:tc>
                  <a:txBody>
                    <a:bodyPr/>
                    <a:lstStyle/>
                    <a:p>
                      <a:pPr algn="ctr">
                        <a:lnSpc>
                          <a:spcPct val="107000"/>
                        </a:lnSpc>
                        <a:spcAft>
                          <a:spcPts val="800"/>
                        </a:spcAft>
                      </a:pPr>
                      <a:r>
                        <a:rPr lang="en-US" sz="1400" dirty="0" err="1">
                          <a:solidFill>
                            <a:schemeClr val="bg1"/>
                          </a:solidFill>
                          <a:effectLst/>
                          <a:latin typeface="Arial" panose="020B0604020202020204" pitchFamily="34" charset="0"/>
                          <a:cs typeface="Arial" panose="020B0604020202020204" pitchFamily="34" charset="0"/>
                        </a:rPr>
                        <a:t>Phương</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thức</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giao</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dịch</a:t>
                      </a:r>
                      <a:endParaRPr lang="en-US" sz="1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tc>
                <a:tc gridSpan="2">
                  <a:txBody>
                    <a:bodyPr/>
                    <a:lstStyle/>
                    <a:p>
                      <a:pPr algn="ctr">
                        <a:lnSpc>
                          <a:spcPct val="107000"/>
                        </a:lnSpc>
                        <a:spcAft>
                          <a:spcPts val="800"/>
                        </a:spcAft>
                      </a:pPr>
                      <a:r>
                        <a:rPr lang="en-US" sz="1400" dirty="0" err="1">
                          <a:solidFill>
                            <a:schemeClr val="bg1"/>
                          </a:solidFill>
                          <a:effectLst/>
                          <a:latin typeface="Arial" panose="020B0604020202020204" pitchFamily="34" charset="0"/>
                          <a:cs typeface="Arial" panose="020B0604020202020204" pitchFamily="34" charset="0"/>
                        </a:rPr>
                        <a:t>Khớp</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lệnh</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liên</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tục</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định</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kỳ</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và</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thỏa</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thuận</a:t>
                      </a:r>
                      <a:endParaRPr lang="en-US" sz="1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tc>
                <a:tc hMerge="1">
                  <a:txBody>
                    <a:bodyPr/>
                    <a:lstStyle/>
                    <a:p>
                      <a:endParaRPr lang="en-US"/>
                    </a:p>
                  </a:txBody>
                  <a:tcPr/>
                </a:tc>
                <a:extLst>
                  <a:ext uri="{0D108BD9-81ED-4DB2-BD59-A6C34878D82A}">
                    <a16:rowId xmlns:a16="http://schemas.microsoft.com/office/drawing/2014/main" val="999893177"/>
                  </a:ext>
                </a:extLst>
              </a:tr>
              <a:tr h="335471">
                <a:tc rowSpan="5">
                  <a:txBody>
                    <a:bodyPr/>
                    <a:lstStyle/>
                    <a:p>
                      <a:pPr>
                        <a:lnSpc>
                          <a:spcPct val="107000"/>
                        </a:lnSpc>
                        <a:spcAft>
                          <a:spcPts val="800"/>
                        </a:spcAft>
                      </a:pPr>
                      <a:r>
                        <a:rPr lang="en-US" sz="1400" dirty="0" err="1">
                          <a:solidFill>
                            <a:schemeClr val="tx1"/>
                          </a:solidFill>
                          <a:effectLst/>
                          <a:latin typeface="Arial" panose="020B0604020202020204" pitchFamily="34" charset="0"/>
                          <a:cs typeface="Arial" panose="020B0604020202020204" pitchFamily="34" charset="0"/>
                        </a:rPr>
                        <a:t>Thời</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gian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giao</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dịch</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KL </a:t>
                      </a:r>
                      <a:r>
                        <a:rPr lang="en-US" sz="1400" dirty="0" err="1">
                          <a:effectLst/>
                          <a:latin typeface="Arial" panose="020B0604020202020204" pitchFamily="34" charset="0"/>
                          <a:cs typeface="Arial" panose="020B0604020202020204" pitchFamily="34" charset="0"/>
                        </a:rPr>
                        <a:t>định</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kỳ</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mở</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cửa</a:t>
                      </a:r>
                      <a:r>
                        <a:rPr lang="en-US" sz="1400" dirty="0">
                          <a:effectLst/>
                          <a:latin typeface="Arial" panose="020B0604020202020204" pitchFamily="34" charset="0"/>
                          <a:cs typeface="Arial" panose="020B0604020202020204" pitchFamily="34" charset="0"/>
                        </a:rPr>
                        <a:t> (ATO, LO)</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08:45 – 09:00</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39558" marR="39558" marT="0" marB="0" anchor="ctr"/>
                </a:tc>
                <a:extLst>
                  <a:ext uri="{0D108BD9-81ED-4DB2-BD59-A6C34878D82A}">
                    <a16:rowId xmlns:a16="http://schemas.microsoft.com/office/drawing/2014/main" val="2804971747"/>
                  </a:ext>
                </a:extLst>
              </a:tr>
              <a:tr h="441341">
                <a:tc vMerge="1">
                  <a:txBody>
                    <a:bodyPr/>
                    <a:lstStyle/>
                    <a:p>
                      <a:endParaRPr lang="en-US"/>
                    </a:p>
                  </a:txBody>
                  <a:tcPr/>
                </a:tc>
                <a:tc>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KL </a:t>
                      </a:r>
                      <a:r>
                        <a:rPr lang="en-US" sz="1400" dirty="0" err="1">
                          <a:effectLst/>
                          <a:latin typeface="Arial" panose="020B0604020202020204" pitchFamily="34" charset="0"/>
                          <a:cs typeface="Arial" panose="020B0604020202020204" pitchFamily="34" charset="0"/>
                        </a:rPr>
                        <a:t>liên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tục</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phiên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sáng</a:t>
                      </a:r>
                      <a:r>
                        <a:rPr lang="en-US" sz="1400" dirty="0">
                          <a:effectLst/>
                          <a:latin typeface="Arial" panose="020B0604020202020204" pitchFamily="34" charset="0"/>
                          <a:cs typeface="Arial" panose="020B0604020202020204" pitchFamily="34" charset="0"/>
                        </a:rPr>
                        <a:t> (LO, MTL, MAK, MOK)	</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a:txBody>
                    <a:bodyPr/>
                    <a:lstStyle/>
                    <a:p>
                      <a:pPr>
                        <a:lnSpc>
                          <a:spcPct val="150000"/>
                        </a:lnSpc>
                        <a:spcAft>
                          <a:spcPts val="0"/>
                        </a:spcAft>
                      </a:pPr>
                      <a:r>
                        <a:rPr lang="vi-VN" sz="1400" dirty="0">
                          <a:effectLst/>
                          <a:latin typeface="Arial" panose="020B0604020202020204" pitchFamily="34" charset="0"/>
                          <a:cs typeface="Arial" panose="020B0604020202020204" pitchFamily="34" charset="0"/>
                        </a:rPr>
                        <a:t>09:00 – 11:30</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39558" marR="39558" marT="0" marB="0" anchor="ctr"/>
                </a:tc>
                <a:extLst>
                  <a:ext uri="{0D108BD9-81ED-4DB2-BD59-A6C34878D82A}">
                    <a16:rowId xmlns:a16="http://schemas.microsoft.com/office/drawing/2014/main" val="2417809870"/>
                  </a:ext>
                </a:extLst>
              </a:tr>
              <a:tr h="441341">
                <a:tc vMerge="1">
                  <a:txBody>
                    <a:bodyPr/>
                    <a:lstStyle/>
                    <a:p>
                      <a:endParaRPr lang="en-US"/>
                    </a:p>
                  </a:txBody>
                  <a:tcPr/>
                </a:tc>
                <a:tc>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KL </a:t>
                      </a:r>
                      <a:r>
                        <a:rPr lang="en-US" sz="1400" dirty="0" err="1">
                          <a:effectLst/>
                          <a:latin typeface="Arial" panose="020B0604020202020204" pitchFamily="34" charset="0"/>
                          <a:cs typeface="Arial" panose="020B0604020202020204" pitchFamily="34" charset="0"/>
                        </a:rPr>
                        <a:t>liên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tục</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phiên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chiều</a:t>
                      </a:r>
                      <a:r>
                        <a:rPr lang="en-US" sz="1400" dirty="0">
                          <a:effectLst/>
                          <a:latin typeface="Arial" panose="020B0604020202020204" pitchFamily="34" charset="0"/>
                          <a:cs typeface="Arial" panose="020B0604020202020204" pitchFamily="34" charset="0"/>
                        </a:rPr>
                        <a:t>	(LO, MTL, MAK, MOK)</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a:txBody>
                    <a:bodyPr/>
                    <a:lstStyle/>
                    <a:p>
                      <a:pPr>
                        <a:lnSpc>
                          <a:spcPct val="150000"/>
                        </a:lnSpc>
                        <a:spcAft>
                          <a:spcPts val="0"/>
                        </a:spcAft>
                      </a:pPr>
                      <a:r>
                        <a:rPr lang="vi-VN" sz="1400" dirty="0">
                          <a:effectLst/>
                          <a:latin typeface="Arial" panose="020B0604020202020204" pitchFamily="34" charset="0"/>
                          <a:cs typeface="Arial" panose="020B0604020202020204" pitchFamily="34" charset="0"/>
                        </a:rPr>
                        <a:t>13:00 – 14:30</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39558" marR="39558" marT="0" marB="0" anchor="ctr"/>
                </a:tc>
                <a:extLst>
                  <a:ext uri="{0D108BD9-81ED-4DB2-BD59-A6C34878D82A}">
                    <a16:rowId xmlns:a16="http://schemas.microsoft.com/office/drawing/2014/main" val="2271702399"/>
                  </a:ext>
                </a:extLst>
              </a:tr>
              <a:tr h="441341">
                <a:tc vMerge="1">
                  <a:txBody>
                    <a:bodyPr/>
                    <a:lstStyle/>
                    <a:p>
                      <a:endParaRPr lang="en-US"/>
                    </a:p>
                  </a:txBody>
                  <a:tcPr/>
                </a:tc>
                <a:tc>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KL </a:t>
                      </a:r>
                      <a:r>
                        <a:rPr lang="en-US" sz="1400" dirty="0" err="1">
                          <a:effectLst/>
                          <a:latin typeface="Arial" panose="020B0604020202020204" pitchFamily="34" charset="0"/>
                          <a:cs typeface="Arial" panose="020B0604020202020204" pitchFamily="34" charset="0"/>
                        </a:rPr>
                        <a:t>định</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kỳ</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đóng</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cửa</a:t>
                      </a:r>
                      <a:r>
                        <a:rPr lang="en-US" sz="1400" dirty="0">
                          <a:effectLst/>
                          <a:latin typeface="Arial" panose="020B0604020202020204" pitchFamily="34" charset="0"/>
                          <a:cs typeface="Arial" panose="020B0604020202020204" pitchFamily="34" charset="0"/>
                        </a:rPr>
                        <a:t> (ATC, LO)</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a:txBody>
                    <a:bodyPr/>
                    <a:lstStyle/>
                    <a:p>
                      <a:pPr>
                        <a:lnSpc>
                          <a:spcPct val="150000"/>
                        </a:lnSpc>
                        <a:spcAft>
                          <a:spcPts val="0"/>
                        </a:spcAft>
                      </a:pPr>
                      <a:r>
                        <a:rPr lang="vi-VN" sz="1400" dirty="0">
                          <a:effectLst/>
                          <a:latin typeface="Arial" panose="020B0604020202020204" pitchFamily="34" charset="0"/>
                          <a:cs typeface="Arial" panose="020B0604020202020204" pitchFamily="34" charset="0"/>
                        </a:rPr>
                        <a:t>14:30 – 14:45</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39558" marR="39558" marT="0" marB="0" anchor="ctr"/>
                </a:tc>
                <a:extLst>
                  <a:ext uri="{0D108BD9-81ED-4DB2-BD59-A6C34878D82A}">
                    <a16:rowId xmlns:a16="http://schemas.microsoft.com/office/drawing/2014/main" val="3525875742"/>
                  </a:ext>
                </a:extLst>
              </a:tr>
              <a:tr h="335471">
                <a:tc vMerge="1">
                  <a:txBody>
                    <a:bodyPr/>
                    <a:lstStyle/>
                    <a:p>
                      <a:endParaRPr lang="en-US"/>
                    </a:p>
                  </a:txBody>
                  <a:tcPr/>
                </a:tc>
                <a:tc>
                  <a:txBody>
                    <a:bodyPr/>
                    <a:lstStyle/>
                    <a:p>
                      <a:pPr>
                        <a:lnSpc>
                          <a:spcPct val="107000"/>
                        </a:lnSpc>
                        <a:spcAft>
                          <a:spcPts val="800"/>
                        </a:spcAft>
                      </a:pPr>
                      <a:r>
                        <a:rPr lang="en-US" sz="1400" dirty="0" err="1">
                          <a:effectLst/>
                          <a:latin typeface="Arial" panose="020B0604020202020204" pitchFamily="34" charset="0"/>
                          <a:cs typeface="Arial" panose="020B0604020202020204" pitchFamily="34" charset="0"/>
                        </a:rPr>
                        <a:t>Thỏa</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thuận</a:t>
                      </a:r>
                      <a:r>
                        <a:rPr lang="en-US" sz="1400" dirty="0">
                          <a:effectLst/>
                          <a:latin typeface="Arial" panose="020B0604020202020204" pitchFamily="34" charset="0"/>
                          <a:cs typeface="Arial" panose="020B0604020202020204" pitchFamily="34" charset="0"/>
                        </a:rPr>
                        <a:t>	</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a:txBody>
                    <a:bodyPr/>
                    <a:lstStyle/>
                    <a:p>
                      <a:pPr>
                        <a:lnSpc>
                          <a:spcPct val="150000"/>
                        </a:lnSpc>
                        <a:spcAft>
                          <a:spcPts val="0"/>
                        </a:spcAft>
                      </a:pPr>
                      <a:r>
                        <a:rPr lang="vi-VN" sz="1400" dirty="0">
                          <a:effectLst/>
                          <a:latin typeface="Arial" panose="020B0604020202020204" pitchFamily="34" charset="0"/>
                          <a:cs typeface="Arial" panose="020B0604020202020204" pitchFamily="34" charset="0"/>
                        </a:rPr>
                        <a:t>08:45 – 14:45</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39558" marR="39558" marT="0" marB="0" anchor="ctr"/>
                </a:tc>
                <a:extLst>
                  <a:ext uri="{0D108BD9-81ED-4DB2-BD59-A6C34878D82A}">
                    <a16:rowId xmlns:a16="http://schemas.microsoft.com/office/drawing/2014/main" val="613828856"/>
                  </a:ext>
                </a:extLst>
              </a:tr>
              <a:tr h="576550">
                <a:tc>
                  <a:txBody>
                    <a:bodyPr/>
                    <a:lstStyle/>
                    <a:p>
                      <a:pPr>
                        <a:lnSpc>
                          <a:spcPct val="107000"/>
                        </a:lnSpc>
                        <a:spcAft>
                          <a:spcPts val="800"/>
                        </a:spcAft>
                      </a:pPr>
                      <a:r>
                        <a:rPr lang="en-US" sz="1400" dirty="0">
                          <a:solidFill>
                            <a:schemeClr val="tx1"/>
                          </a:solidFill>
                          <a:effectLst/>
                          <a:latin typeface="Arial" panose="020B0604020202020204" pitchFamily="34" charset="0"/>
                          <a:cs typeface="Arial" panose="020B0604020202020204" pitchFamily="34" charset="0"/>
                        </a:rPr>
                        <a:t>B</a:t>
                      </a:r>
                      <a:r>
                        <a:rPr lang="vi-VN" sz="1400" dirty="0">
                          <a:solidFill>
                            <a:schemeClr val="tx1"/>
                          </a:solidFill>
                          <a:effectLst/>
                          <a:latin typeface="Arial" panose="020B0604020202020204" pitchFamily="34" charset="0"/>
                          <a:cs typeface="Arial" panose="020B0604020202020204" pitchFamily="34" charset="0"/>
                        </a:rPr>
                        <a:t>ư</a:t>
                      </a:r>
                      <a:r>
                        <a:rPr lang="en-US" sz="1400" dirty="0" err="1">
                          <a:solidFill>
                            <a:schemeClr val="tx1"/>
                          </a:solidFill>
                          <a:effectLst/>
                          <a:latin typeface="Arial" panose="020B0604020202020204" pitchFamily="34" charset="0"/>
                          <a:cs typeface="Arial" panose="020B0604020202020204" pitchFamily="34" charset="0"/>
                        </a:rPr>
                        <a:t>ớc</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giá</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gridSpan="2">
                  <a:txBody>
                    <a:bodyPr/>
                    <a:lstStyle/>
                    <a:p>
                      <a:pPr>
                        <a:lnSpc>
                          <a:spcPct val="107000"/>
                        </a:lnSpc>
                        <a:spcAft>
                          <a:spcPts val="800"/>
                        </a:spcAft>
                      </a:pPr>
                      <a:r>
                        <a:rPr lang="en-US" sz="1400" dirty="0"/>
                        <a:t>0.1 </a:t>
                      </a:r>
                      <a:r>
                        <a:rPr lang="en-US" sz="1400" dirty="0" err="1"/>
                        <a:t>điểm</a:t>
                      </a:r>
                      <a:r>
                        <a:rPr lang="en-US" sz="1400" dirty="0"/>
                        <a:t> </a:t>
                      </a:r>
                      <a:r>
                        <a:rPr lang="en-US" sz="1400" dirty="0" err="1"/>
                        <a:t>chỉ</a:t>
                      </a:r>
                      <a:r>
                        <a:rPr lang="en-US" sz="1400" dirty="0"/>
                        <a:t> </a:t>
                      </a:r>
                      <a:r>
                        <a:rPr lang="en-US" sz="1400" dirty="0" err="1"/>
                        <a:t>số</a:t>
                      </a:r>
                      <a:r>
                        <a:rPr lang="en-US" sz="1400" dirty="0"/>
                        <a:t> (~ 10.000 </a:t>
                      </a:r>
                      <a:r>
                        <a:rPr lang="en-US" sz="1400" dirty="0" err="1"/>
                        <a:t>đồng</a:t>
                      </a:r>
                      <a:r>
                        <a:rPr lang="en-US" sz="1400" dirty="0"/>
                        <a:t>)</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hMerge="1">
                  <a:txBody>
                    <a:bodyPr/>
                    <a:lstStyle/>
                    <a:p>
                      <a:endParaRPr lang="en-US"/>
                    </a:p>
                  </a:txBody>
                  <a:tcPr/>
                </a:tc>
                <a:extLst>
                  <a:ext uri="{0D108BD9-81ED-4DB2-BD59-A6C34878D82A}">
                    <a16:rowId xmlns:a16="http://schemas.microsoft.com/office/drawing/2014/main" val="4210922592"/>
                  </a:ext>
                </a:extLst>
              </a:tr>
              <a:tr h="335471">
                <a:tc>
                  <a:txBody>
                    <a:bodyPr/>
                    <a:lstStyle/>
                    <a:p>
                      <a:pPr>
                        <a:lnSpc>
                          <a:spcPct val="107000"/>
                        </a:lnSpc>
                        <a:spcAft>
                          <a:spcPts val="800"/>
                        </a:spcAft>
                      </a:pPr>
                      <a:r>
                        <a:rPr lang="en-US" sz="1400">
                          <a:solidFill>
                            <a:schemeClr val="tx1"/>
                          </a:solidFill>
                          <a:effectLst/>
                          <a:latin typeface="Arial" panose="020B0604020202020204" pitchFamily="34" charset="0"/>
                          <a:cs typeface="Arial" panose="020B0604020202020204" pitchFamily="34" charset="0"/>
                        </a:rPr>
                        <a:t>KL giao dịch tối thiểu</a:t>
                      </a:r>
                      <a:endParaRPr lang="en-US" sz="140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gridSpan="2">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01 </a:t>
                      </a:r>
                      <a:r>
                        <a:rPr lang="en-US" sz="1400" dirty="0" err="1">
                          <a:effectLst/>
                          <a:latin typeface="Arial" panose="020B0604020202020204" pitchFamily="34" charset="0"/>
                          <a:cs typeface="Arial" panose="020B0604020202020204" pitchFamily="34" charset="0"/>
                        </a:rPr>
                        <a:t>hợp</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đồng</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hMerge="1">
                  <a:txBody>
                    <a:bodyPr/>
                    <a:lstStyle/>
                    <a:p>
                      <a:endParaRPr lang="en-US"/>
                    </a:p>
                  </a:txBody>
                  <a:tcPr/>
                </a:tc>
                <a:extLst>
                  <a:ext uri="{0D108BD9-81ED-4DB2-BD59-A6C34878D82A}">
                    <a16:rowId xmlns:a16="http://schemas.microsoft.com/office/drawing/2014/main" val="4010063490"/>
                  </a:ext>
                </a:extLst>
              </a:tr>
              <a:tr h="865463">
                <a:tc>
                  <a:txBody>
                    <a:bodyPr/>
                    <a:lstStyle/>
                    <a:p>
                      <a:pPr>
                        <a:lnSpc>
                          <a:spcPct val="107000"/>
                        </a:lnSpc>
                        <a:spcAft>
                          <a:spcPts val="800"/>
                        </a:spcAft>
                      </a:pPr>
                      <a:r>
                        <a:rPr lang="en-US" sz="1400" dirty="0" err="1">
                          <a:solidFill>
                            <a:schemeClr val="tx1"/>
                          </a:solidFill>
                          <a:effectLst/>
                          <a:latin typeface="Arial" panose="020B0604020202020204" pitchFamily="34" charset="0"/>
                          <a:cs typeface="Arial" panose="020B0604020202020204" pitchFamily="34" charset="0"/>
                        </a:rPr>
                        <a:t>Giới</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hạn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vị</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thế</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gridSpan="2">
                  <a:txBody>
                    <a:bodyPr/>
                    <a:lstStyle/>
                    <a:p>
                      <a:pPr marL="342900" lvl="0" indent="-342900">
                        <a:lnSpc>
                          <a:spcPct val="107000"/>
                        </a:lnSpc>
                        <a:spcAft>
                          <a:spcPts val="0"/>
                        </a:spcAft>
                        <a:buFont typeface="Times New Roman" panose="02020603050405020304" pitchFamily="18" charset="0"/>
                        <a:buChar char="-"/>
                        <a:tabLst>
                          <a:tab pos="457200" algn="l"/>
                        </a:tabLst>
                      </a:pPr>
                      <a:r>
                        <a:rPr lang="en-US" sz="1400" dirty="0">
                          <a:effectLst/>
                          <a:latin typeface="Arial" panose="020B0604020202020204" pitchFamily="34" charset="0"/>
                          <a:cs typeface="Arial" panose="020B0604020202020204" pitchFamily="34" charset="0"/>
                        </a:rPr>
                        <a:t>NĐT </a:t>
                      </a:r>
                      <a:r>
                        <a:rPr lang="en-US" sz="1400" dirty="0" err="1">
                          <a:effectLst/>
                          <a:latin typeface="Arial" panose="020B0604020202020204" pitchFamily="34" charset="0"/>
                          <a:cs typeface="Arial" panose="020B0604020202020204" pitchFamily="34" charset="0"/>
                        </a:rPr>
                        <a:t>chuyên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nghiệp</a:t>
                      </a:r>
                      <a:r>
                        <a:rPr lang="en-US" sz="1400" dirty="0">
                          <a:effectLst/>
                          <a:latin typeface="Arial" panose="020B0604020202020204" pitchFamily="34" charset="0"/>
                          <a:cs typeface="Arial" panose="020B0604020202020204" pitchFamily="34" charset="0"/>
                        </a:rPr>
                        <a:t>: 20.000</a:t>
                      </a:r>
                    </a:p>
                    <a:p>
                      <a:pPr marL="342900" lvl="0" indent="-342900">
                        <a:lnSpc>
                          <a:spcPct val="107000"/>
                        </a:lnSpc>
                        <a:spcAft>
                          <a:spcPts val="0"/>
                        </a:spcAft>
                        <a:buFont typeface="Times New Roman" panose="02020603050405020304" pitchFamily="18" charset="0"/>
                        <a:buChar char="-"/>
                        <a:tabLst>
                          <a:tab pos="457200" algn="l"/>
                        </a:tabLst>
                      </a:pPr>
                      <a:r>
                        <a:rPr lang="en-US" sz="1400" dirty="0">
                          <a:effectLst/>
                          <a:latin typeface="Arial" panose="020B0604020202020204" pitchFamily="34" charset="0"/>
                          <a:cs typeface="Arial" panose="020B0604020202020204" pitchFamily="34" charset="0"/>
                        </a:rPr>
                        <a:t>NĐT </a:t>
                      </a:r>
                      <a:r>
                        <a:rPr lang="en-US" sz="1400" dirty="0" err="1">
                          <a:effectLst/>
                          <a:latin typeface="Arial" panose="020B0604020202020204" pitchFamily="34" charset="0"/>
                          <a:cs typeface="Arial" panose="020B0604020202020204" pitchFamily="34" charset="0"/>
                        </a:rPr>
                        <a:t>tổ</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chức</a:t>
                      </a:r>
                      <a:r>
                        <a:rPr lang="en-US" sz="1400" dirty="0">
                          <a:effectLst/>
                          <a:latin typeface="Arial" panose="020B0604020202020204" pitchFamily="34" charset="0"/>
                          <a:cs typeface="Arial" panose="020B0604020202020204" pitchFamily="34" charset="0"/>
                        </a:rPr>
                        <a:t>: 10.000</a:t>
                      </a:r>
                    </a:p>
                    <a:p>
                      <a:pPr marL="342900" lvl="0" indent="-342900">
                        <a:lnSpc>
                          <a:spcPct val="107000"/>
                        </a:lnSpc>
                        <a:spcAft>
                          <a:spcPts val="0"/>
                        </a:spcAft>
                        <a:buFont typeface="Times New Roman" panose="02020603050405020304" pitchFamily="18" charset="0"/>
                        <a:buChar char="-"/>
                        <a:tabLst>
                          <a:tab pos="457200" algn="l"/>
                        </a:tabLst>
                      </a:pPr>
                      <a:r>
                        <a:rPr lang="en-US" sz="1400" dirty="0">
                          <a:effectLst/>
                          <a:latin typeface="Arial" panose="020B0604020202020204" pitchFamily="34" charset="0"/>
                          <a:cs typeface="Arial" panose="020B0604020202020204" pitchFamily="34" charset="0"/>
                        </a:rPr>
                        <a:t>NĐT </a:t>
                      </a:r>
                      <a:r>
                        <a:rPr lang="en-US" sz="1400" dirty="0" err="1">
                          <a:effectLst/>
                          <a:latin typeface="Arial" panose="020B0604020202020204" pitchFamily="34" charset="0"/>
                          <a:cs typeface="Arial" panose="020B0604020202020204" pitchFamily="34" charset="0"/>
                        </a:rPr>
                        <a:t>cá</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nhân</a:t>
                      </a:r>
                      <a:r>
                        <a:rPr lang="en-US" sz="1400" dirty="0">
                          <a:effectLst/>
                          <a:latin typeface="Arial" panose="020B0604020202020204" pitchFamily="34" charset="0"/>
                          <a:cs typeface="Arial" panose="020B0604020202020204" pitchFamily="34" charset="0"/>
                        </a:rPr>
                        <a:t>: 5.000</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hMerge="1">
                  <a:txBody>
                    <a:bodyPr/>
                    <a:lstStyle/>
                    <a:p>
                      <a:endParaRPr lang="en-US"/>
                    </a:p>
                  </a:txBody>
                  <a:tcPr/>
                </a:tc>
                <a:extLst>
                  <a:ext uri="{0D108BD9-81ED-4DB2-BD59-A6C34878D82A}">
                    <a16:rowId xmlns:a16="http://schemas.microsoft.com/office/drawing/2014/main" val="354014173"/>
                  </a:ext>
                </a:extLst>
              </a:tr>
              <a:tr h="288276">
                <a:tc>
                  <a:txBody>
                    <a:bodyPr/>
                    <a:lstStyle/>
                    <a:p>
                      <a:pPr>
                        <a:lnSpc>
                          <a:spcPct val="107000"/>
                        </a:lnSpc>
                        <a:spcAft>
                          <a:spcPts val="800"/>
                        </a:spcAft>
                      </a:pPr>
                      <a:r>
                        <a:rPr lang="en-US" sz="1400" dirty="0" err="1">
                          <a:solidFill>
                            <a:schemeClr val="tx1"/>
                          </a:solidFill>
                          <a:effectLst/>
                          <a:latin typeface="Arial" panose="020B0604020202020204" pitchFamily="34" charset="0"/>
                          <a:cs typeface="Arial" panose="020B0604020202020204" pitchFamily="34" charset="0"/>
                        </a:rPr>
                        <a:t>Giới</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hạn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lệnh</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gridSpan="2">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1.000 </a:t>
                      </a:r>
                      <a:r>
                        <a:rPr lang="en-US" sz="1400" dirty="0" err="1">
                          <a:effectLst/>
                          <a:latin typeface="Arial" panose="020B0604020202020204" pitchFamily="34" charset="0"/>
                          <a:cs typeface="Arial" panose="020B0604020202020204" pitchFamily="34" charset="0"/>
                        </a:rPr>
                        <a:t>hợp</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đồng</a:t>
                      </a: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lệnh</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hMerge="1">
                  <a:txBody>
                    <a:bodyPr/>
                    <a:lstStyle/>
                    <a:p>
                      <a:endParaRPr lang="en-US"/>
                    </a:p>
                  </a:txBody>
                  <a:tcPr/>
                </a:tc>
                <a:extLst>
                  <a:ext uri="{0D108BD9-81ED-4DB2-BD59-A6C34878D82A}">
                    <a16:rowId xmlns:a16="http://schemas.microsoft.com/office/drawing/2014/main" val="2283000931"/>
                  </a:ext>
                </a:extLst>
              </a:tr>
              <a:tr h="316337">
                <a:tc>
                  <a:txBody>
                    <a:bodyPr/>
                    <a:lstStyle/>
                    <a:p>
                      <a:pPr>
                        <a:lnSpc>
                          <a:spcPct val="107000"/>
                        </a:lnSpc>
                        <a:spcAft>
                          <a:spcPts val="800"/>
                        </a:spcAft>
                      </a:pPr>
                      <a:r>
                        <a:rPr lang="en-US" sz="1400" dirty="0" err="1">
                          <a:solidFill>
                            <a:schemeClr val="tx1"/>
                          </a:solidFill>
                          <a:effectLst/>
                          <a:latin typeface="Arial" panose="020B0604020202020204" pitchFamily="34" charset="0"/>
                          <a:cs typeface="Arial" panose="020B0604020202020204" pitchFamily="34" charset="0"/>
                        </a:rPr>
                        <a:t>Lệnh</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giao</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dịch</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Sửa</a:t>
                      </a:r>
                      <a:r>
                        <a:rPr lang="en-US" sz="1400" dirty="0">
                          <a:solidFill>
                            <a:schemeClr val="tx1"/>
                          </a:solidFill>
                          <a:effectLst/>
                          <a:latin typeface="Arial" panose="020B0604020202020204" pitchFamily="34" charset="0"/>
                          <a:cs typeface="Arial" panose="020B0604020202020204" pitchFamily="34" charset="0"/>
                        </a:rPr>
                        <a:t>/</a:t>
                      </a:r>
                      <a:r>
                        <a:rPr lang="en-US" sz="1400" dirty="0" err="1">
                          <a:solidFill>
                            <a:schemeClr val="tx1"/>
                          </a:solidFill>
                          <a:effectLst/>
                          <a:latin typeface="Arial" panose="020B0604020202020204" pitchFamily="34" charset="0"/>
                          <a:cs typeface="Arial" panose="020B0604020202020204" pitchFamily="34" charset="0"/>
                        </a:rPr>
                        <a:t>hủy</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lênh</a:t>
                      </a:r>
                      <a:r>
                        <a:rPr lang="en-US" sz="1400" dirty="0">
                          <a:solidFill>
                            <a:schemeClr val="tx1"/>
                          </a:solidFill>
                          <a:effectLst/>
                          <a:latin typeface="Arial" panose="020B0604020202020204" pitchFamily="34" charset="0"/>
                          <a:cs typeface="Arial" panose="020B0604020202020204" pitchFamily="34" charset="0"/>
                        </a:rPr>
                        <a:t>)</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gridSpan="2">
                  <a:txBody>
                    <a:bodyPr/>
                    <a:lstStyle/>
                    <a:p>
                      <a:pPr>
                        <a:lnSpc>
                          <a:spcPct val="107000"/>
                        </a:lnSpc>
                        <a:spcAft>
                          <a:spcPts val="800"/>
                        </a:spcAft>
                      </a:pPr>
                      <a:r>
                        <a:rPr lang="en-US" sz="1400" dirty="0">
                          <a:effectLst/>
                          <a:latin typeface="Arial" panose="020B0604020202020204" pitchFamily="34" charset="0"/>
                          <a:cs typeface="Arial" panose="020B0604020202020204" pitchFamily="34" charset="0"/>
                        </a:rPr>
                        <a:t>LO, MOK, MAK, MTL, ATO, ATC (</a:t>
                      </a:r>
                      <a:r>
                        <a:rPr lang="en-US" sz="1400" dirty="0" err="1">
                          <a:effectLst/>
                          <a:latin typeface="Arial" panose="020B0604020202020204" pitchFamily="34" charset="0"/>
                          <a:cs typeface="Arial" panose="020B0604020202020204" pitchFamily="34" charset="0"/>
                        </a:rPr>
                        <a:t>Sửa</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hủy</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lệnh</a:t>
                      </a:r>
                      <a:r>
                        <a:rPr lang="en-US" sz="1400" dirty="0">
                          <a:effectLst/>
                          <a:latin typeface="Arial" panose="020B0604020202020204" pitchFamily="34" charset="0"/>
                          <a:cs typeface="Arial" panose="020B0604020202020204" pitchFamily="34" charset="0"/>
                        </a:rPr>
                        <a:t>: t</a:t>
                      </a:r>
                      <a:r>
                        <a:rPr lang="vi-VN" sz="1400" dirty="0">
                          <a:effectLst/>
                          <a:latin typeface="Arial" panose="020B0604020202020204" pitchFamily="34" charset="0"/>
                          <a:cs typeface="Arial" panose="020B0604020202020204" pitchFamily="34" charset="0"/>
                        </a:rPr>
                        <a:t>ư</a:t>
                      </a:r>
                      <a:r>
                        <a:rPr lang="en-US" sz="1400" dirty="0" err="1">
                          <a:effectLst/>
                          <a:latin typeface="Arial" panose="020B0604020202020204" pitchFamily="34" charset="0"/>
                          <a:cs typeface="Arial" panose="020B0604020202020204" pitchFamily="34" charset="0"/>
                        </a:rPr>
                        <a:t>ơng</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tự</a:t>
                      </a:r>
                      <a:r>
                        <a:rPr lang="en-US" sz="1400" dirty="0">
                          <a:effectLst/>
                          <a:latin typeface="Arial" panose="020B0604020202020204" pitchFamily="34" charset="0"/>
                          <a:cs typeface="Arial" panose="020B0604020202020204" pitchFamily="34" charset="0"/>
                        </a:rPr>
                        <a:t> C</a:t>
                      </a:r>
                      <a:r>
                        <a:rPr lang="vi-VN" sz="1400" dirty="0">
                          <a:effectLst/>
                          <a:latin typeface="Arial" panose="020B0604020202020204" pitchFamily="34" charset="0"/>
                          <a:cs typeface="Arial" panose="020B0604020202020204" pitchFamily="34" charset="0"/>
                        </a:rPr>
                        <a:t>ơ</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sở</a:t>
                      </a:r>
                      <a:r>
                        <a:rPr lang="en-US" sz="1400" dirty="0">
                          <a:effectLst/>
                          <a:latin typeface="Arial" panose="020B0604020202020204" pitchFamily="34" charset="0"/>
                          <a:cs typeface="Arial" panose="020B0604020202020204" pitchFamily="34" charset="0"/>
                        </a:rPr>
                        <a:t>)</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29136" marR="29136" marT="7135" marB="0" anchor="ctr"/>
                </a:tc>
                <a:tc hMerge="1">
                  <a:txBody>
                    <a:bodyPr/>
                    <a:lstStyle/>
                    <a:p>
                      <a:endParaRPr lang="en-US"/>
                    </a:p>
                  </a:txBody>
                  <a:tcPr/>
                </a:tc>
                <a:extLst>
                  <a:ext uri="{0D108BD9-81ED-4DB2-BD59-A6C34878D82A}">
                    <a16:rowId xmlns:a16="http://schemas.microsoft.com/office/drawing/2014/main" val="2652830464"/>
                  </a:ext>
                </a:extLst>
              </a:tr>
            </a:tbl>
          </a:graphicData>
        </a:graphic>
      </p:graphicFrame>
      <p:sp>
        <p:nvSpPr>
          <p:cNvPr id="3" name="Slide Number Placeholder 2">
            <a:extLst>
              <a:ext uri="{FF2B5EF4-FFF2-40B4-BE49-F238E27FC236}">
                <a16:creationId xmlns:a16="http://schemas.microsoft.com/office/drawing/2014/main" id="{CC5FA1D4-0313-4D60-B120-6FA555BC186A}"/>
              </a:ext>
            </a:extLst>
          </p:cNvPr>
          <p:cNvSpPr>
            <a:spLocks noGrp="1"/>
          </p:cNvSpPr>
          <p:nvPr>
            <p:ph type="sldNum" sz="quarter" idx="12"/>
          </p:nvPr>
        </p:nvSpPr>
        <p:spPr/>
        <p:txBody>
          <a:bodyPr/>
          <a:lstStyle/>
          <a:p>
            <a:fld id="{CFE20AA0-7CC8-4699-9117-3A16D567422A}" type="slidenum">
              <a:rPr lang="en-US" smtClean="0"/>
              <a:t>10</a:t>
            </a:fld>
            <a:endParaRPr lang="en-US"/>
          </a:p>
        </p:txBody>
      </p:sp>
    </p:spTree>
    <p:extLst>
      <p:ext uri="{BB962C8B-B14F-4D97-AF65-F5344CB8AC3E}">
        <p14:creationId xmlns:p14="http://schemas.microsoft.com/office/powerpoint/2010/main" val="17480603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1000"/>
                                        <p:tgtEl>
                                          <p:spTgt spid="6"/>
                                        </p:tgtEl>
                                      </p:cBhvr>
                                    </p:animEffect>
                                    <p:anim calcmode="lin" valueType="num">
                                      <p:cBhvr>
                                        <p:cTn id="8" dur="1000" fill="hold"/>
                                        <p:tgtEl>
                                          <p:spTgt spid="6"/>
                                        </p:tgtEl>
                                        <p:attrNameLst>
                                          <p:attrName>ppt_x</p:attrName>
                                        </p:attrNameLst>
                                      </p:cBhvr>
                                      <p:tavLst>
                                        <p:tav tm="0">
                                          <p:val>
                                            <p:strVal val="#ppt_x"/>
                                          </p:val>
                                        </p:tav>
                                        <p:tav tm="100000">
                                          <p:val>
                                            <p:strVal val="#ppt_x"/>
                                          </p:val>
                                        </p:tav>
                                      </p:tavLst>
                                    </p:anim>
                                    <p:anim calcmode="lin" valueType="num">
                                      <p:cBhvr>
                                        <p:cTn id="9"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10B901-170C-4C94-8429-E1D90471B6E3}"/>
              </a:ext>
            </a:extLst>
          </p:cNvPr>
          <p:cNvSpPr>
            <a:spLocks noGrp="1"/>
          </p:cNvSpPr>
          <p:nvPr>
            <p:ph type="title"/>
          </p:nvPr>
        </p:nvSpPr>
        <p:spPr/>
        <p:txBody>
          <a:bodyPr/>
          <a:lstStyle/>
          <a:p>
            <a:r>
              <a:rPr lang="en-US" dirty="0" err="1"/>
              <a:t>Ký</a:t>
            </a:r>
            <a:r>
              <a:rPr lang="en-US" dirty="0"/>
              <a:t> </a:t>
            </a:r>
            <a:r>
              <a:rPr lang="en-US" dirty="0" err="1"/>
              <a:t>quỹ</a:t>
            </a:r>
            <a:r>
              <a:rPr lang="en-US" dirty="0"/>
              <a:t> </a:t>
            </a:r>
            <a:r>
              <a:rPr lang="en-US" dirty="0" err="1"/>
              <a:t>phái</a:t>
            </a:r>
            <a:r>
              <a:rPr lang="en-US" dirty="0"/>
              <a:t> </a:t>
            </a:r>
            <a:r>
              <a:rPr lang="en-US" dirty="0" err="1"/>
              <a:t>sinh</a:t>
            </a:r>
            <a:endParaRPr lang="en-US" dirty="0"/>
          </a:p>
        </p:txBody>
      </p:sp>
      <p:graphicFrame>
        <p:nvGraphicFramePr>
          <p:cNvPr id="4" name="Content Placeholder 3">
            <a:extLst>
              <a:ext uri="{FF2B5EF4-FFF2-40B4-BE49-F238E27FC236}">
                <a16:creationId xmlns:a16="http://schemas.microsoft.com/office/drawing/2014/main" id="{D58E2414-C9F0-41F0-B8B5-4A5AAAA684E7}"/>
              </a:ext>
            </a:extLst>
          </p:cNvPr>
          <p:cNvGraphicFramePr>
            <a:graphicFrameLocks noGrp="1"/>
          </p:cNvGraphicFramePr>
          <p:nvPr>
            <p:ph idx="1"/>
            <p:extLst>
              <p:ext uri="{D42A27DB-BD31-4B8C-83A1-F6EECF244321}">
                <p14:modId xmlns:p14="http://schemas.microsoft.com/office/powerpoint/2010/main" val="3019132859"/>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3BF7F0DB-C649-484C-8A84-5FF7A60E7C4B}"/>
              </a:ext>
            </a:extLst>
          </p:cNvPr>
          <p:cNvSpPr>
            <a:spLocks noGrp="1"/>
          </p:cNvSpPr>
          <p:nvPr>
            <p:ph type="sldNum" sz="quarter" idx="12"/>
          </p:nvPr>
        </p:nvSpPr>
        <p:spPr/>
        <p:txBody>
          <a:bodyPr/>
          <a:lstStyle/>
          <a:p>
            <a:fld id="{CFE20AA0-7CC8-4699-9117-3A16D567422A}" type="slidenum">
              <a:rPr lang="en-US" smtClean="0"/>
              <a:t>11</a:t>
            </a:fld>
            <a:endParaRPr lang="en-US"/>
          </a:p>
        </p:txBody>
      </p:sp>
    </p:spTree>
    <p:extLst>
      <p:ext uri="{BB962C8B-B14F-4D97-AF65-F5344CB8AC3E}">
        <p14:creationId xmlns:p14="http://schemas.microsoft.com/office/powerpoint/2010/main" val="298730561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474E5C-BA63-40B5-9F8E-E63B3F381E4C}"/>
              </a:ext>
            </a:extLst>
          </p:cNvPr>
          <p:cNvSpPr>
            <a:spLocks noGrp="1"/>
          </p:cNvSpPr>
          <p:nvPr>
            <p:ph type="title"/>
          </p:nvPr>
        </p:nvSpPr>
        <p:spPr/>
        <p:txBody>
          <a:bodyPr/>
          <a:lstStyle/>
          <a:p>
            <a:r>
              <a:rPr lang="en-US" dirty="0" err="1"/>
              <a:t>Phân</a:t>
            </a:r>
            <a:r>
              <a:rPr lang="en-US" dirty="0"/>
              <a:t> </a:t>
            </a:r>
            <a:r>
              <a:rPr lang="en-US" dirty="0" err="1"/>
              <a:t>biệt</a:t>
            </a:r>
            <a:r>
              <a:rPr lang="en-US" dirty="0"/>
              <a:t> </a:t>
            </a:r>
            <a:r>
              <a:rPr lang="en-US" dirty="0" err="1"/>
              <a:t>ký</a:t>
            </a:r>
            <a:r>
              <a:rPr lang="en-US" dirty="0"/>
              <a:t> </a:t>
            </a:r>
            <a:r>
              <a:rPr lang="en-US" dirty="0" err="1"/>
              <a:t>quỹ</a:t>
            </a:r>
            <a:r>
              <a:rPr lang="en-US" dirty="0"/>
              <a:t> margin </a:t>
            </a:r>
            <a:r>
              <a:rPr lang="en-US" dirty="0" err="1"/>
              <a:t>và</a:t>
            </a:r>
            <a:r>
              <a:rPr lang="en-US" dirty="0"/>
              <a:t> </a:t>
            </a:r>
            <a:r>
              <a:rPr lang="en-US" dirty="0" err="1"/>
              <a:t>ký</a:t>
            </a:r>
            <a:r>
              <a:rPr lang="en-US" dirty="0"/>
              <a:t> </a:t>
            </a:r>
            <a:r>
              <a:rPr lang="en-US" dirty="0" err="1"/>
              <a:t>quỹ</a:t>
            </a:r>
            <a:r>
              <a:rPr lang="en-US" dirty="0"/>
              <a:t> </a:t>
            </a:r>
            <a:r>
              <a:rPr lang="en-US" dirty="0" err="1"/>
              <a:t>phái</a:t>
            </a:r>
            <a:r>
              <a:rPr lang="en-US" dirty="0"/>
              <a:t> </a:t>
            </a:r>
            <a:r>
              <a:rPr lang="en-US" dirty="0" err="1"/>
              <a:t>sinh</a:t>
            </a:r>
            <a:endParaRPr lang="en-US" dirty="0"/>
          </a:p>
        </p:txBody>
      </p:sp>
      <p:graphicFrame>
        <p:nvGraphicFramePr>
          <p:cNvPr id="4" name="Content Placeholder 3">
            <a:extLst>
              <a:ext uri="{FF2B5EF4-FFF2-40B4-BE49-F238E27FC236}">
                <a16:creationId xmlns:a16="http://schemas.microsoft.com/office/drawing/2014/main" id="{D32C13B3-3A3A-4323-8268-ACB82500B797}"/>
              </a:ext>
            </a:extLst>
          </p:cNvPr>
          <p:cNvGraphicFramePr>
            <a:graphicFrameLocks noGrp="1"/>
          </p:cNvGraphicFramePr>
          <p:nvPr>
            <p:ph idx="1"/>
            <p:extLst>
              <p:ext uri="{D42A27DB-BD31-4B8C-83A1-F6EECF244321}">
                <p14:modId xmlns:p14="http://schemas.microsoft.com/office/powerpoint/2010/main" val="2151988835"/>
              </p:ext>
            </p:extLst>
          </p:nvPr>
        </p:nvGraphicFramePr>
        <p:xfrm>
          <a:off x="838200" y="1825625"/>
          <a:ext cx="10063579" cy="4667251"/>
        </p:xfrm>
        <a:graphic>
          <a:graphicData uri="http://schemas.openxmlformats.org/drawingml/2006/table">
            <a:tbl>
              <a:tblPr firstRow="1" bandRow="1">
                <a:tableStyleId>{5C22544A-7EE6-4342-B048-85BDC9FD1C3A}</a:tableStyleId>
              </a:tblPr>
              <a:tblGrid>
                <a:gridCol w="2226456">
                  <a:extLst>
                    <a:ext uri="{9D8B030D-6E8A-4147-A177-3AD203B41FA5}">
                      <a16:colId xmlns:a16="http://schemas.microsoft.com/office/drawing/2014/main" val="20000"/>
                    </a:ext>
                  </a:extLst>
                </a:gridCol>
                <a:gridCol w="4007620">
                  <a:extLst>
                    <a:ext uri="{9D8B030D-6E8A-4147-A177-3AD203B41FA5}">
                      <a16:colId xmlns:a16="http://schemas.microsoft.com/office/drawing/2014/main" val="20001"/>
                    </a:ext>
                  </a:extLst>
                </a:gridCol>
                <a:gridCol w="3829503">
                  <a:extLst>
                    <a:ext uri="{9D8B030D-6E8A-4147-A177-3AD203B41FA5}">
                      <a16:colId xmlns:a16="http://schemas.microsoft.com/office/drawing/2014/main" val="20002"/>
                    </a:ext>
                  </a:extLst>
                </a:gridCol>
              </a:tblGrid>
              <a:tr h="405409">
                <a:tc>
                  <a:txBody>
                    <a:bodyPr/>
                    <a:lstStyle/>
                    <a:p>
                      <a:pPr>
                        <a:lnSpc>
                          <a:spcPct val="130000"/>
                        </a:lnSpc>
                      </a:pPr>
                      <a:r>
                        <a:rPr lang="en-US" sz="1400" dirty="0" err="1">
                          <a:latin typeface="Arial" pitchFamily="34" charset="0"/>
                          <a:cs typeface="Arial" pitchFamily="34" charset="0"/>
                        </a:rPr>
                        <a:t>Tiêu</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chí</a:t>
                      </a:r>
                      <a:r>
                        <a:rPr lang="en-US" sz="1400" baseline="0" dirty="0">
                          <a:latin typeface="Arial" pitchFamily="34" charset="0"/>
                          <a:cs typeface="Arial" pitchFamily="34" charset="0"/>
                        </a:rPr>
                        <a:t> so </a:t>
                      </a:r>
                      <a:r>
                        <a:rPr lang="en-US" sz="1400" baseline="0" dirty="0" err="1">
                          <a:latin typeface="Arial" pitchFamily="34" charset="0"/>
                          <a:cs typeface="Arial" pitchFamily="34" charset="0"/>
                        </a:rPr>
                        <a:t>sánh</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Ký</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quỹ</a:t>
                      </a:r>
                      <a:r>
                        <a:rPr lang="en-US" sz="1400" baseline="0" dirty="0">
                          <a:latin typeface="Arial" pitchFamily="34" charset="0"/>
                          <a:cs typeface="Arial" pitchFamily="34" charset="0"/>
                        </a:rPr>
                        <a:t> margin</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Chứng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khoán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phái</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sinh</a:t>
                      </a:r>
                      <a:endParaRPr lang="en-US" sz="1400" dirty="0">
                        <a:latin typeface="Arial" pitchFamily="34" charset="0"/>
                        <a:cs typeface="Arial" pitchFamily="34" charset="0"/>
                      </a:endParaRPr>
                    </a:p>
                  </a:txBody>
                  <a:tcPr/>
                </a:tc>
                <a:extLst>
                  <a:ext uri="{0D108BD9-81ED-4DB2-BD59-A6C34878D82A}">
                    <a16:rowId xmlns:a16="http://schemas.microsoft.com/office/drawing/2014/main" val="10000"/>
                  </a:ext>
                </a:extLst>
              </a:tr>
              <a:tr h="2010379">
                <a:tc>
                  <a:txBody>
                    <a:bodyPr/>
                    <a:lstStyle/>
                    <a:p>
                      <a:pPr>
                        <a:lnSpc>
                          <a:spcPct val="130000"/>
                        </a:lnSpc>
                      </a:pPr>
                      <a:r>
                        <a:rPr lang="en-US" sz="1400" dirty="0" err="1">
                          <a:latin typeface="Arial" pitchFamily="34" charset="0"/>
                          <a:cs typeface="Arial" pitchFamily="34" charset="0"/>
                        </a:rPr>
                        <a:t>Định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nghĩa</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Giao</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dịch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ký</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quỹ</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là</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giao</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dịch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mua</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chứng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khoán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của</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Khách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hàng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có</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sử</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dụng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tiền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vay</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của</a:t>
                      </a:r>
                      <a:r>
                        <a:rPr lang="en-US" sz="1400" baseline="0" dirty="0">
                          <a:latin typeface="Arial" pitchFamily="34" charset="0"/>
                          <a:cs typeface="Arial" pitchFamily="34" charset="0"/>
                        </a:rPr>
                        <a:t> CTCK. </a:t>
                      </a:r>
                      <a:r>
                        <a:rPr lang="en-US" sz="1400" baseline="0" dirty="0" err="1">
                          <a:latin typeface="Arial" pitchFamily="34" charset="0"/>
                          <a:cs typeface="Arial" pitchFamily="34" charset="0"/>
                        </a:rPr>
                        <a:t>Chứng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khoán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khác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có</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trong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tài</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khoản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và</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chứng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khoán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mua</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được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bằng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tiền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vay</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dùng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để</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cầm</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cố</a:t>
                      </a:r>
                      <a:r>
                        <a:rPr lang="en-US" sz="1400" baseline="0" dirty="0">
                          <a:latin typeface="Arial" pitchFamily="34" charset="0"/>
                          <a:cs typeface="Arial" pitchFamily="34" charset="0"/>
                        </a:rPr>
                        <a:t>.</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Ký</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quỹ</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là</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khoản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đặt</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cọc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trước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khi</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tham</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gia</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hợp</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đồng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nhằm</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đảm</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bảo</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thực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hiện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nghĩa</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vụ</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thanh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toán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trong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tương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lai</a:t>
                      </a:r>
                      <a:r>
                        <a:rPr lang="en-US" sz="1400" baseline="0" dirty="0">
                          <a:latin typeface="Arial" pitchFamily="34" charset="0"/>
                          <a:cs typeface="Arial" pitchFamily="34" charset="0"/>
                        </a:rPr>
                        <a:t>.</a:t>
                      </a:r>
                      <a:endParaRPr lang="en-US" sz="1400" dirty="0">
                        <a:latin typeface="Arial" pitchFamily="34" charset="0"/>
                        <a:cs typeface="Arial" pitchFamily="34" charset="0"/>
                      </a:endParaRPr>
                    </a:p>
                  </a:txBody>
                  <a:tcPr/>
                </a:tc>
                <a:extLst>
                  <a:ext uri="{0D108BD9-81ED-4DB2-BD59-A6C34878D82A}">
                    <a16:rowId xmlns:a16="http://schemas.microsoft.com/office/drawing/2014/main" val="10001"/>
                  </a:ext>
                </a:extLst>
              </a:tr>
              <a:tr h="583120">
                <a:tc>
                  <a:txBody>
                    <a:bodyPr/>
                    <a:lstStyle/>
                    <a:p>
                      <a:pPr>
                        <a:lnSpc>
                          <a:spcPct val="130000"/>
                        </a:lnSpc>
                      </a:pPr>
                      <a:r>
                        <a:rPr lang="en-US" sz="1400" dirty="0" err="1">
                          <a:latin typeface="Arial" pitchFamily="34" charset="0"/>
                          <a:cs typeface="Arial" pitchFamily="34" charset="0"/>
                        </a:rPr>
                        <a:t>Đối</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tượng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ký</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quỹ</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Bên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mua</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Bên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bán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và</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bên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mua</a:t>
                      </a:r>
                      <a:endParaRPr lang="en-US" sz="1400" dirty="0">
                        <a:latin typeface="Arial" pitchFamily="34" charset="0"/>
                        <a:cs typeface="Arial" pitchFamily="34" charset="0"/>
                      </a:endParaRPr>
                    </a:p>
                  </a:txBody>
                  <a:tcPr/>
                </a:tc>
                <a:extLst>
                  <a:ext uri="{0D108BD9-81ED-4DB2-BD59-A6C34878D82A}">
                    <a16:rowId xmlns:a16="http://schemas.microsoft.com/office/drawing/2014/main" val="10002"/>
                  </a:ext>
                </a:extLst>
              </a:tr>
              <a:tr h="405409">
                <a:tc>
                  <a:txBody>
                    <a:bodyPr/>
                    <a:lstStyle/>
                    <a:p>
                      <a:pPr>
                        <a:lnSpc>
                          <a:spcPct val="130000"/>
                        </a:lnSpc>
                      </a:pPr>
                      <a:r>
                        <a:rPr lang="en-US" sz="1400" dirty="0">
                          <a:latin typeface="Arial" pitchFamily="34" charset="0"/>
                          <a:cs typeface="Arial" pitchFamily="34" charset="0"/>
                        </a:rPr>
                        <a:t>Chi </a:t>
                      </a:r>
                      <a:r>
                        <a:rPr lang="en-US" sz="1400" dirty="0" err="1">
                          <a:latin typeface="Arial" pitchFamily="34" charset="0"/>
                          <a:cs typeface="Arial" pitchFamily="34" charset="0"/>
                        </a:rPr>
                        <a:t>phí</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đòn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bẩy</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Lãi</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vay</a:t>
                      </a:r>
                      <a:r>
                        <a:rPr lang="en-US" sz="1400" baseline="0" dirty="0">
                          <a:latin typeface="Arial" pitchFamily="34" charset="0"/>
                          <a:cs typeface="Arial" pitchFamily="34" charset="0"/>
                        </a:rPr>
                        <a:t> margin do CTCK </a:t>
                      </a:r>
                      <a:r>
                        <a:rPr lang="en-US" sz="1400" baseline="0" dirty="0" err="1">
                          <a:latin typeface="Arial" pitchFamily="34" charset="0"/>
                          <a:cs typeface="Arial" pitchFamily="34" charset="0"/>
                        </a:rPr>
                        <a:t>quy</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định</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Không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có</a:t>
                      </a:r>
                      <a:r>
                        <a:rPr lang="en-US" sz="1400" baseline="0" dirty="0">
                          <a:latin typeface="Arial" pitchFamily="34" charset="0"/>
                          <a:cs typeface="Arial" pitchFamily="34" charset="0"/>
                        </a:rPr>
                        <a:t> chi </a:t>
                      </a:r>
                      <a:r>
                        <a:rPr lang="en-US" sz="1400" baseline="0" dirty="0" err="1">
                          <a:latin typeface="Arial" pitchFamily="34" charset="0"/>
                          <a:cs typeface="Arial" pitchFamily="34" charset="0"/>
                        </a:rPr>
                        <a:t>phí</a:t>
                      </a:r>
                      <a:endParaRPr lang="en-US" sz="1400" dirty="0">
                        <a:latin typeface="Arial" pitchFamily="34" charset="0"/>
                        <a:cs typeface="Arial" pitchFamily="34" charset="0"/>
                      </a:endParaRPr>
                    </a:p>
                  </a:txBody>
                  <a:tcPr/>
                </a:tc>
                <a:extLst>
                  <a:ext uri="{0D108BD9-81ED-4DB2-BD59-A6C34878D82A}">
                    <a16:rowId xmlns:a16="http://schemas.microsoft.com/office/drawing/2014/main" val="10003"/>
                  </a:ext>
                </a:extLst>
              </a:tr>
              <a:tr h="1262934">
                <a:tc>
                  <a:txBody>
                    <a:bodyPr/>
                    <a:lstStyle/>
                    <a:p>
                      <a:pPr>
                        <a:lnSpc>
                          <a:spcPct val="130000"/>
                        </a:lnSpc>
                      </a:pPr>
                      <a:r>
                        <a:rPr lang="en-US" sz="1400" dirty="0" err="1">
                          <a:latin typeface="Arial" pitchFamily="34" charset="0"/>
                          <a:cs typeface="Arial" pitchFamily="34" charset="0"/>
                        </a:rPr>
                        <a:t>Phạm</a:t>
                      </a:r>
                      <a:r>
                        <a:rPr lang="en-US" sz="1400" baseline="0" dirty="0">
                          <a:latin typeface="Arial" pitchFamily="34" charset="0"/>
                          <a:cs typeface="Arial" pitchFamily="34" charset="0"/>
                        </a:rPr>
                        <a:t> vi </a:t>
                      </a:r>
                      <a:r>
                        <a:rPr lang="en-US" sz="1400" baseline="0" dirty="0" err="1">
                          <a:latin typeface="Arial" pitchFamily="34" charset="0"/>
                          <a:cs typeface="Arial" pitchFamily="34" charset="0"/>
                        </a:rPr>
                        <a:t>áp</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dụng</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Không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bắt</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buộc</a:t>
                      </a:r>
                      <a:endParaRPr lang="en-US" sz="1400" baseline="0" dirty="0">
                        <a:latin typeface="Arial" pitchFamily="34" charset="0"/>
                        <a:cs typeface="Arial" pitchFamily="34" charset="0"/>
                      </a:endParaRPr>
                    </a:p>
                    <a:p>
                      <a:pPr>
                        <a:lnSpc>
                          <a:spcPct val="130000"/>
                        </a:lnSpc>
                      </a:pPr>
                      <a:r>
                        <a:rPr lang="en-US" sz="1400" baseline="0" dirty="0" err="1">
                          <a:latin typeface="Arial" pitchFamily="34" charset="0"/>
                          <a:cs typeface="Arial" pitchFamily="34" charset="0"/>
                        </a:rPr>
                        <a:t>Đây</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là</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dịch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vụ</a:t>
                      </a:r>
                      <a:r>
                        <a:rPr lang="en-US" sz="1400" baseline="0" dirty="0">
                          <a:latin typeface="Arial" pitchFamily="34" charset="0"/>
                          <a:cs typeface="Arial" pitchFamily="34" charset="0"/>
                        </a:rPr>
                        <a:t> do CTCK </a:t>
                      </a:r>
                      <a:r>
                        <a:rPr lang="en-US" sz="1400" baseline="0" dirty="0" err="1">
                          <a:latin typeface="Arial" pitchFamily="34" charset="0"/>
                          <a:cs typeface="Arial" pitchFamily="34" charset="0"/>
                        </a:rPr>
                        <a:t>cung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cấp</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cho</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Khách</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hàng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có</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nhu</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cầu</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dùng</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sản</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phẩm</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ký</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quỹ</a:t>
                      </a:r>
                      <a:r>
                        <a:rPr lang="en-US" sz="1400" baseline="0" dirty="0">
                          <a:latin typeface="Arial" pitchFamily="34" charset="0"/>
                          <a:cs typeface="Arial" pitchFamily="34" charset="0"/>
                        </a:rPr>
                        <a:t> margin</a:t>
                      </a:r>
                      <a:endParaRPr lang="en-US" sz="1400" dirty="0">
                        <a:latin typeface="Arial" pitchFamily="34" charset="0"/>
                        <a:cs typeface="Arial" pitchFamily="34" charset="0"/>
                      </a:endParaRPr>
                    </a:p>
                  </a:txBody>
                  <a:tcPr/>
                </a:tc>
                <a:tc>
                  <a:txBody>
                    <a:bodyPr/>
                    <a:lstStyle/>
                    <a:p>
                      <a:pPr>
                        <a:lnSpc>
                          <a:spcPct val="130000"/>
                        </a:lnSpc>
                      </a:pPr>
                      <a:r>
                        <a:rPr lang="en-US" sz="1400" dirty="0" err="1">
                          <a:latin typeface="Arial" pitchFamily="34" charset="0"/>
                          <a:cs typeface="Arial" pitchFamily="34" charset="0"/>
                        </a:rPr>
                        <a:t>Bắt</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buộc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phải</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thực</a:t>
                      </a:r>
                      <a:r>
                        <a:rPr lang="en-US" sz="1400" baseline="0" dirty="0">
                          <a:latin typeface="Arial" pitchFamily="34" charset="0"/>
                          <a:cs typeface="Arial" pitchFamily="34" charset="0"/>
                        </a:rPr>
                        <a:t> </a:t>
                      </a:r>
                      <a:r>
                        <a:rPr lang="en-US" sz="1400" baseline="0" dirty="0" err="1">
                          <a:latin typeface="Arial" pitchFamily="34" charset="0"/>
                          <a:cs typeface="Arial" pitchFamily="34" charset="0"/>
                        </a:rPr>
                        <a:t>hiện</a:t>
                      </a:r>
                      <a:endParaRPr lang="en-US" sz="1400" dirty="0">
                        <a:latin typeface="Arial" pitchFamily="34" charset="0"/>
                        <a:cs typeface="Arial" pitchFamily="34" charset="0"/>
                      </a:endParaRPr>
                    </a:p>
                  </a:txBody>
                  <a:tcPr/>
                </a:tc>
                <a:extLst>
                  <a:ext uri="{0D108BD9-81ED-4DB2-BD59-A6C34878D82A}">
                    <a16:rowId xmlns:a16="http://schemas.microsoft.com/office/drawing/2014/main" val="10004"/>
                  </a:ext>
                </a:extLst>
              </a:tr>
            </a:tbl>
          </a:graphicData>
        </a:graphic>
      </p:graphicFrame>
      <p:sp>
        <p:nvSpPr>
          <p:cNvPr id="3" name="Slide Number Placeholder 2">
            <a:extLst>
              <a:ext uri="{FF2B5EF4-FFF2-40B4-BE49-F238E27FC236}">
                <a16:creationId xmlns:a16="http://schemas.microsoft.com/office/drawing/2014/main" id="{63C11454-B979-46D1-8CC7-95055DA42700}"/>
              </a:ext>
            </a:extLst>
          </p:cNvPr>
          <p:cNvSpPr>
            <a:spLocks noGrp="1"/>
          </p:cNvSpPr>
          <p:nvPr>
            <p:ph type="sldNum" sz="quarter" idx="12"/>
          </p:nvPr>
        </p:nvSpPr>
        <p:spPr/>
        <p:txBody>
          <a:bodyPr/>
          <a:lstStyle/>
          <a:p>
            <a:fld id="{CFE20AA0-7CC8-4699-9117-3A16D567422A}" type="slidenum">
              <a:rPr lang="en-US" smtClean="0"/>
              <a:t>12</a:t>
            </a:fld>
            <a:endParaRPr lang="en-US"/>
          </a:p>
        </p:txBody>
      </p:sp>
    </p:spTree>
    <p:extLst>
      <p:ext uri="{BB962C8B-B14F-4D97-AF65-F5344CB8AC3E}">
        <p14:creationId xmlns:p14="http://schemas.microsoft.com/office/powerpoint/2010/main" val="3069006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A07F7-7C8A-4A73-90D8-649EF27B7DD2}"/>
              </a:ext>
            </a:extLst>
          </p:cNvPr>
          <p:cNvSpPr>
            <a:spLocks noGrp="1"/>
          </p:cNvSpPr>
          <p:nvPr>
            <p:ph type="title"/>
          </p:nvPr>
        </p:nvSpPr>
        <p:spPr/>
        <p:txBody>
          <a:bodyPr/>
          <a:lstStyle/>
          <a:p>
            <a:r>
              <a:rPr lang="en-US" dirty="0" err="1"/>
              <a:t>Kết</a:t>
            </a:r>
            <a:r>
              <a:rPr lang="en-US" dirty="0"/>
              <a:t> </a:t>
            </a:r>
            <a:r>
              <a:rPr lang="en-US" dirty="0" err="1"/>
              <a:t>thúc</a:t>
            </a:r>
            <a:r>
              <a:rPr lang="en-US" dirty="0"/>
              <a:t> </a:t>
            </a:r>
            <a:r>
              <a:rPr lang="en-US" dirty="0" err="1"/>
              <a:t>vị</a:t>
            </a:r>
            <a:r>
              <a:rPr lang="en-US" dirty="0"/>
              <a:t> </a:t>
            </a:r>
            <a:r>
              <a:rPr lang="en-US" dirty="0" err="1"/>
              <a:t>thế</a:t>
            </a:r>
            <a:r>
              <a:rPr lang="en-US" dirty="0"/>
              <a:t> </a:t>
            </a:r>
            <a:r>
              <a:rPr lang="en-US" dirty="0" err="1"/>
              <a:t>đang</a:t>
            </a:r>
            <a:r>
              <a:rPr lang="en-US" dirty="0"/>
              <a:t> </a:t>
            </a:r>
            <a:r>
              <a:rPr lang="en-US" dirty="0" err="1"/>
              <a:t>nắm</a:t>
            </a:r>
            <a:r>
              <a:rPr lang="en-US" dirty="0"/>
              <a:t> </a:t>
            </a:r>
            <a:r>
              <a:rPr lang="en-US" dirty="0" err="1"/>
              <a:t>giữ</a:t>
            </a:r>
            <a:r>
              <a:rPr lang="en-US" dirty="0"/>
              <a:t>?</a:t>
            </a:r>
          </a:p>
        </p:txBody>
      </p:sp>
      <p:graphicFrame>
        <p:nvGraphicFramePr>
          <p:cNvPr id="4" name="Content Placeholder 3">
            <a:extLst>
              <a:ext uri="{FF2B5EF4-FFF2-40B4-BE49-F238E27FC236}">
                <a16:creationId xmlns:a16="http://schemas.microsoft.com/office/drawing/2014/main" id="{9133E673-20CB-4806-906F-F76E0B6BD41E}"/>
              </a:ext>
            </a:extLst>
          </p:cNvPr>
          <p:cNvGraphicFramePr>
            <a:graphicFrameLocks noGrp="1"/>
          </p:cNvGraphicFramePr>
          <p:nvPr>
            <p:ph idx="1"/>
            <p:extLst>
              <p:ext uri="{D42A27DB-BD31-4B8C-83A1-F6EECF244321}">
                <p14:modId xmlns:p14="http://schemas.microsoft.com/office/powerpoint/2010/main" val="328506050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Slide Number Placeholder 2">
            <a:extLst>
              <a:ext uri="{FF2B5EF4-FFF2-40B4-BE49-F238E27FC236}">
                <a16:creationId xmlns:a16="http://schemas.microsoft.com/office/drawing/2014/main" id="{62772953-10AC-4A66-8C6F-257C8B3FFEF3}"/>
              </a:ext>
            </a:extLst>
          </p:cNvPr>
          <p:cNvSpPr>
            <a:spLocks noGrp="1"/>
          </p:cNvSpPr>
          <p:nvPr>
            <p:ph type="sldNum" sz="quarter" idx="12"/>
          </p:nvPr>
        </p:nvSpPr>
        <p:spPr/>
        <p:txBody>
          <a:bodyPr/>
          <a:lstStyle/>
          <a:p>
            <a:fld id="{CFE20AA0-7CC8-4699-9117-3A16D567422A}" type="slidenum">
              <a:rPr lang="en-US" smtClean="0"/>
              <a:t>13</a:t>
            </a:fld>
            <a:endParaRPr lang="en-US"/>
          </a:p>
        </p:txBody>
      </p:sp>
    </p:spTree>
    <p:extLst>
      <p:ext uri="{BB962C8B-B14F-4D97-AF65-F5344CB8AC3E}">
        <p14:creationId xmlns:p14="http://schemas.microsoft.com/office/powerpoint/2010/main" val="35839459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7E2E4F-4BA8-47DD-9A5D-BD1C9148B9F1}"/>
              </a:ext>
            </a:extLst>
          </p:cNvPr>
          <p:cNvSpPr>
            <a:spLocks noGrp="1"/>
          </p:cNvSpPr>
          <p:nvPr>
            <p:ph type="title"/>
          </p:nvPr>
        </p:nvSpPr>
        <p:spPr/>
        <p:txBody>
          <a:bodyPr/>
          <a:lstStyle/>
          <a:p>
            <a:r>
              <a:rPr lang="en-US" dirty="0"/>
              <a:t>GIAO DỊCH PHÁI SINH</a:t>
            </a:r>
          </a:p>
        </p:txBody>
      </p:sp>
      <p:sp>
        <p:nvSpPr>
          <p:cNvPr id="8" name="Content Placeholder 7">
            <a:extLst>
              <a:ext uri="{FF2B5EF4-FFF2-40B4-BE49-F238E27FC236}">
                <a16:creationId xmlns:a16="http://schemas.microsoft.com/office/drawing/2014/main" id="{E9F7F3F7-9C7F-4B96-ACBD-D42B2988F781}"/>
              </a:ext>
            </a:extLst>
          </p:cNvPr>
          <p:cNvSpPr>
            <a:spLocks noGrp="1"/>
          </p:cNvSpPr>
          <p:nvPr>
            <p:ph idx="1"/>
          </p:nvPr>
        </p:nvSpPr>
        <p:spPr/>
        <p:txBody>
          <a:bodyPr/>
          <a:lstStyle/>
          <a:p>
            <a:r>
              <a:rPr lang="en-US" dirty="0" err="1"/>
              <a:t>Quy</a:t>
            </a:r>
            <a:r>
              <a:rPr lang="en-US" dirty="0"/>
              <a:t> </a:t>
            </a:r>
            <a:r>
              <a:rPr lang="en-US" dirty="0" err="1"/>
              <a:t>trình</a:t>
            </a:r>
            <a:r>
              <a:rPr lang="en-US" dirty="0"/>
              <a:t> </a:t>
            </a:r>
            <a:r>
              <a:rPr lang="en-US" dirty="0" err="1"/>
              <a:t>giao</a:t>
            </a:r>
            <a:r>
              <a:rPr lang="en-US" dirty="0"/>
              <a:t> </a:t>
            </a:r>
            <a:r>
              <a:rPr lang="en-US" dirty="0" err="1"/>
              <a:t>dịch</a:t>
            </a:r>
            <a:endParaRPr lang="en-US" dirty="0"/>
          </a:p>
          <a:p>
            <a:r>
              <a:rPr lang="en-US" dirty="0" err="1"/>
              <a:t>Cách</a:t>
            </a:r>
            <a:r>
              <a:rPr lang="en-US" dirty="0"/>
              <a:t> </a:t>
            </a:r>
            <a:r>
              <a:rPr lang="en-US" dirty="0" err="1"/>
              <a:t>tính</a:t>
            </a:r>
            <a:r>
              <a:rPr lang="en-US" dirty="0"/>
              <a:t> </a:t>
            </a:r>
            <a:r>
              <a:rPr lang="en-US" dirty="0" err="1"/>
              <a:t>lãi</a:t>
            </a:r>
            <a:r>
              <a:rPr lang="en-US" dirty="0"/>
              <a:t> </a:t>
            </a:r>
            <a:r>
              <a:rPr lang="en-US" dirty="0" err="1"/>
              <a:t>lỗ</a:t>
            </a:r>
            <a:endParaRPr lang="en-US" dirty="0"/>
          </a:p>
          <a:p>
            <a:r>
              <a:rPr lang="en-US" dirty="0" err="1"/>
              <a:t>Các</a:t>
            </a:r>
            <a:r>
              <a:rPr lang="en-US" dirty="0"/>
              <a:t> </a:t>
            </a:r>
            <a:r>
              <a:rPr lang="en-US" dirty="0" err="1"/>
              <a:t>mức</a:t>
            </a:r>
            <a:r>
              <a:rPr lang="en-US" dirty="0"/>
              <a:t> </a:t>
            </a:r>
            <a:r>
              <a:rPr lang="en-US" dirty="0" err="1"/>
              <a:t>ký</a:t>
            </a:r>
            <a:r>
              <a:rPr lang="en-US" dirty="0"/>
              <a:t> </a:t>
            </a:r>
            <a:r>
              <a:rPr lang="en-US" dirty="0" err="1"/>
              <a:t>quỹ</a:t>
            </a:r>
            <a:endParaRPr lang="en-US" dirty="0"/>
          </a:p>
          <a:p>
            <a:r>
              <a:rPr lang="en-US" dirty="0" err="1"/>
              <a:t>Biểu</a:t>
            </a:r>
            <a:r>
              <a:rPr lang="en-US" dirty="0"/>
              <a:t> </a:t>
            </a:r>
            <a:r>
              <a:rPr lang="en-US" dirty="0" err="1"/>
              <a:t>phí</a:t>
            </a:r>
            <a:r>
              <a:rPr lang="en-US" dirty="0"/>
              <a:t> </a:t>
            </a:r>
            <a:r>
              <a:rPr lang="en-US" dirty="0" err="1"/>
              <a:t>áp</a:t>
            </a:r>
            <a:r>
              <a:rPr lang="en-US" dirty="0"/>
              <a:t> </a:t>
            </a:r>
            <a:r>
              <a:rPr lang="en-US" dirty="0" err="1"/>
              <a:t>dụng</a:t>
            </a:r>
            <a:r>
              <a:rPr lang="en-US" dirty="0"/>
              <a:t> </a:t>
            </a:r>
            <a:r>
              <a:rPr lang="en-US" dirty="0" err="1"/>
              <a:t>theo</a:t>
            </a:r>
            <a:r>
              <a:rPr lang="en-US" dirty="0"/>
              <a:t> </a:t>
            </a:r>
            <a:r>
              <a:rPr lang="en-US" dirty="0" err="1"/>
              <a:t>quy</a:t>
            </a:r>
            <a:r>
              <a:rPr lang="en-US" dirty="0"/>
              <a:t> </a:t>
            </a:r>
            <a:r>
              <a:rPr lang="en-US" dirty="0" err="1"/>
              <a:t>định</a:t>
            </a:r>
            <a:r>
              <a:rPr lang="en-US" dirty="0"/>
              <a:t> BTC</a:t>
            </a:r>
          </a:p>
        </p:txBody>
      </p:sp>
      <p:sp>
        <p:nvSpPr>
          <p:cNvPr id="9" name="Text Placeholder 8">
            <a:extLst>
              <a:ext uri="{FF2B5EF4-FFF2-40B4-BE49-F238E27FC236}">
                <a16:creationId xmlns:a16="http://schemas.microsoft.com/office/drawing/2014/main" id="{BF506E15-4F16-408E-BCA5-D853EC69D475}"/>
              </a:ext>
            </a:extLst>
          </p:cNvPr>
          <p:cNvSpPr>
            <a:spLocks noGrp="1"/>
          </p:cNvSpPr>
          <p:nvPr>
            <p:ph type="body" sz="half" idx="2"/>
          </p:nvPr>
        </p:nvSpPr>
        <p:spPr/>
        <p:txBody>
          <a:bodyPr/>
          <a:lstStyle/>
          <a:p>
            <a:endParaRPr lang="en-US"/>
          </a:p>
        </p:txBody>
      </p:sp>
      <p:sp>
        <p:nvSpPr>
          <p:cNvPr id="3" name="Slide Number Placeholder 2">
            <a:extLst>
              <a:ext uri="{FF2B5EF4-FFF2-40B4-BE49-F238E27FC236}">
                <a16:creationId xmlns:a16="http://schemas.microsoft.com/office/drawing/2014/main" id="{15E7BCF1-3A73-417D-B3C2-9633E8951F05}"/>
              </a:ext>
            </a:extLst>
          </p:cNvPr>
          <p:cNvSpPr>
            <a:spLocks noGrp="1"/>
          </p:cNvSpPr>
          <p:nvPr>
            <p:ph type="sldNum" sz="quarter" idx="12"/>
          </p:nvPr>
        </p:nvSpPr>
        <p:spPr/>
        <p:txBody>
          <a:bodyPr/>
          <a:lstStyle/>
          <a:p>
            <a:fld id="{CFE20AA0-7CC8-4699-9117-3A16D567422A}" type="slidenum">
              <a:rPr lang="en-US" smtClean="0"/>
              <a:t>14</a:t>
            </a:fld>
            <a:endParaRPr lang="en-US"/>
          </a:p>
        </p:txBody>
      </p:sp>
    </p:spTree>
    <p:extLst>
      <p:ext uri="{BB962C8B-B14F-4D97-AF65-F5344CB8AC3E}">
        <p14:creationId xmlns:p14="http://schemas.microsoft.com/office/powerpoint/2010/main" val="26361048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13E6610D-209C-4774-9F26-069CF85497CA}"/>
              </a:ext>
            </a:extLst>
          </p:cNvPr>
          <p:cNvSpPr>
            <a:spLocks noGrp="1"/>
          </p:cNvSpPr>
          <p:nvPr>
            <p:ph type="title"/>
          </p:nvPr>
        </p:nvSpPr>
        <p:spPr/>
        <p:txBody>
          <a:bodyPr/>
          <a:lstStyle/>
          <a:p>
            <a:r>
              <a:rPr lang="en-US" dirty="0" err="1"/>
              <a:t>Quy</a:t>
            </a:r>
            <a:r>
              <a:rPr lang="en-US" dirty="0"/>
              <a:t> </a:t>
            </a:r>
            <a:r>
              <a:rPr lang="en-US" dirty="0" err="1"/>
              <a:t>trình</a:t>
            </a:r>
            <a:r>
              <a:rPr lang="en-US" dirty="0"/>
              <a:t> </a:t>
            </a:r>
            <a:r>
              <a:rPr lang="en-US" dirty="0" err="1"/>
              <a:t>giao</a:t>
            </a:r>
            <a:r>
              <a:rPr lang="en-US" dirty="0"/>
              <a:t> </a:t>
            </a:r>
            <a:r>
              <a:rPr lang="en-US" dirty="0" err="1"/>
              <a:t>dịch</a:t>
            </a:r>
            <a:endParaRPr lang="en-US" dirty="0"/>
          </a:p>
        </p:txBody>
      </p:sp>
      <p:graphicFrame>
        <p:nvGraphicFramePr>
          <p:cNvPr id="7" name="Content Placeholder 6">
            <a:extLst>
              <a:ext uri="{FF2B5EF4-FFF2-40B4-BE49-F238E27FC236}">
                <a16:creationId xmlns:a16="http://schemas.microsoft.com/office/drawing/2014/main" id="{E6FC6C5D-DC41-45BD-A731-3DB5439BD0D6}"/>
              </a:ext>
            </a:extLst>
          </p:cNvPr>
          <p:cNvGraphicFramePr>
            <a:graphicFrameLocks noGrp="1"/>
          </p:cNvGraphicFramePr>
          <p:nvPr>
            <p:ph idx="1"/>
            <p:extLst>
              <p:ext uri="{D42A27DB-BD31-4B8C-83A1-F6EECF244321}">
                <p14:modId xmlns:p14="http://schemas.microsoft.com/office/powerpoint/2010/main" val="346173813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Slide Number Placeholder 1">
            <a:extLst>
              <a:ext uri="{FF2B5EF4-FFF2-40B4-BE49-F238E27FC236}">
                <a16:creationId xmlns:a16="http://schemas.microsoft.com/office/drawing/2014/main" id="{7DED944A-E0AC-4026-B9E0-F96D1BBA168E}"/>
              </a:ext>
            </a:extLst>
          </p:cNvPr>
          <p:cNvSpPr>
            <a:spLocks noGrp="1"/>
          </p:cNvSpPr>
          <p:nvPr>
            <p:ph type="sldNum" sz="quarter" idx="12"/>
          </p:nvPr>
        </p:nvSpPr>
        <p:spPr/>
        <p:txBody>
          <a:bodyPr/>
          <a:lstStyle/>
          <a:p>
            <a:fld id="{CFE20AA0-7CC8-4699-9117-3A16D567422A}" type="slidenum">
              <a:rPr lang="en-US" smtClean="0"/>
              <a:t>15</a:t>
            </a:fld>
            <a:endParaRPr lang="en-US"/>
          </a:p>
        </p:txBody>
      </p:sp>
    </p:spTree>
    <p:extLst>
      <p:ext uri="{BB962C8B-B14F-4D97-AF65-F5344CB8AC3E}">
        <p14:creationId xmlns:p14="http://schemas.microsoft.com/office/powerpoint/2010/main" val="5216611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E8E155-DDEA-4AE0-9859-C0750AB8B835}"/>
              </a:ext>
            </a:extLst>
          </p:cNvPr>
          <p:cNvSpPr>
            <a:spLocks noGrp="1"/>
          </p:cNvSpPr>
          <p:nvPr>
            <p:ph type="title"/>
          </p:nvPr>
        </p:nvSpPr>
        <p:spPr/>
        <p:txBody>
          <a:bodyPr/>
          <a:lstStyle/>
          <a:p>
            <a:r>
              <a:rPr lang="en-US" dirty="0" err="1"/>
              <a:t>Cách</a:t>
            </a:r>
            <a:r>
              <a:rPr lang="en-US" dirty="0"/>
              <a:t> </a:t>
            </a:r>
            <a:r>
              <a:rPr lang="en-US" dirty="0" err="1"/>
              <a:t>tính</a:t>
            </a:r>
            <a:r>
              <a:rPr lang="en-US" dirty="0"/>
              <a:t> </a:t>
            </a:r>
            <a:r>
              <a:rPr lang="en-US" dirty="0" err="1"/>
              <a:t>lãi</a:t>
            </a:r>
            <a:r>
              <a:rPr lang="en-US" dirty="0"/>
              <a:t> </a:t>
            </a:r>
            <a:r>
              <a:rPr lang="en-US" dirty="0" err="1"/>
              <a:t>lỗ</a:t>
            </a:r>
            <a:endParaRPr lang="en-US" dirty="0"/>
          </a:p>
        </p:txBody>
      </p:sp>
      <p:graphicFrame>
        <p:nvGraphicFramePr>
          <p:cNvPr id="11" name="Content Placeholder 10">
            <a:extLst>
              <a:ext uri="{FF2B5EF4-FFF2-40B4-BE49-F238E27FC236}">
                <a16:creationId xmlns:a16="http://schemas.microsoft.com/office/drawing/2014/main" id="{48D5350D-3EB9-4327-9038-52A53BA9F19E}"/>
              </a:ext>
            </a:extLst>
          </p:cNvPr>
          <p:cNvGraphicFramePr>
            <a:graphicFrameLocks noGrp="1"/>
          </p:cNvGraphicFramePr>
          <p:nvPr>
            <p:ph idx="1"/>
            <p:extLst>
              <p:ext uri="{D42A27DB-BD31-4B8C-83A1-F6EECF244321}">
                <p14:modId xmlns:p14="http://schemas.microsoft.com/office/powerpoint/2010/main" val="2336345"/>
              </p:ext>
            </p:extLst>
          </p:nvPr>
        </p:nvGraphicFramePr>
        <p:xfrm>
          <a:off x="603683" y="1464816"/>
          <a:ext cx="11105964" cy="487384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3" name="Rectangle: Rounded Corners 2">
            <a:extLst>
              <a:ext uri="{FF2B5EF4-FFF2-40B4-BE49-F238E27FC236}">
                <a16:creationId xmlns:a16="http://schemas.microsoft.com/office/drawing/2014/main" id="{D683589C-2A24-45B8-BE56-4EFB755F7788}"/>
              </a:ext>
            </a:extLst>
          </p:cNvPr>
          <p:cNvSpPr/>
          <p:nvPr/>
        </p:nvSpPr>
        <p:spPr>
          <a:xfrm>
            <a:off x="1083076" y="5610687"/>
            <a:ext cx="2911875" cy="88218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err="1"/>
              <a:t>Giá</a:t>
            </a:r>
            <a:r>
              <a:rPr lang="en-US" dirty="0"/>
              <a:t> </a:t>
            </a:r>
            <a:r>
              <a:rPr lang="en-US" dirty="0" err="1"/>
              <a:t>thanh</a:t>
            </a:r>
            <a:r>
              <a:rPr lang="en-US" dirty="0"/>
              <a:t> </a:t>
            </a:r>
            <a:r>
              <a:rPr lang="en-US" dirty="0" err="1"/>
              <a:t>toán</a:t>
            </a:r>
            <a:r>
              <a:rPr lang="en-US" dirty="0"/>
              <a:t> </a:t>
            </a:r>
            <a:r>
              <a:rPr lang="en-US" dirty="0" err="1"/>
              <a:t>cuối</a:t>
            </a:r>
            <a:r>
              <a:rPr lang="en-US" dirty="0"/>
              <a:t> </a:t>
            </a:r>
            <a:r>
              <a:rPr lang="en-US" dirty="0" err="1"/>
              <a:t>ngày</a:t>
            </a:r>
            <a:r>
              <a:rPr lang="en-US" dirty="0"/>
              <a:t> do VSD </a:t>
            </a:r>
            <a:r>
              <a:rPr lang="en-US" dirty="0" err="1"/>
              <a:t>công</a:t>
            </a:r>
            <a:r>
              <a:rPr lang="en-US" dirty="0"/>
              <a:t> </a:t>
            </a:r>
            <a:r>
              <a:rPr lang="en-US" dirty="0" err="1"/>
              <a:t>bố</a:t>
            </a:r>
            <a:endParaRPr lang="en-US" dirty="0"/>
          </a:p>
        </p:txBody>
      </p:sp>
      <p:sp>
        <p:nvSpPr>
          <p:cNvPr id="4" name="Slide Number Placeholder 3">
            <a:extLst>
              <a:ext uri="{FF2B5EF4-FFF2-40B4-BE49-F238E27FC236}">
                <a16:creationId xmlns:a16="http://schemas.microsoft.com/office/drawing/2014/main" id="{19FDCAD0-DB09-4FD8-BE6C-F89A5AA1CE0C}"/>
              </a:ext>
            </a:extLst>
          </p:cNvPr>
          <p:cNvSpPr>
            <a:spLocks noGrp="1"/>
          </p:cNvSpPr>
          <p:nvPr>
            <p:ph type="sldNum" sz="quarter" idx="12"/>
          </p:nvPr>
        </p:nvSpPr>
        <p:spPr/>
        <p:txBody>
          <a:bodyPr/>
          <a:lstStyle/>
          <a:p>
            <a:fld id="{CFE20AA0-7CC8-4699-9117-3A16D567422A}" type="slidenum">
              <a:rPr lang="en-US" smtClean="0"/>
              <a:t>16</a:t>
            </a:fld>
            <a:endParaRPr lang="en-US"/>
          </a:p>
        </p:txBody>
      </p:sp>
    </p:spTree>
    <p:extLst>
      <p:ext uri="{BB962C8B-B14F-4D97-AF65-F5344CB8AC3E}">
        <p14:creationId xmlns:p14="http://schemas.microsoft.com/office/powerpoint/2010/main" val="32706412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67DD25-7CF5-4347-B2CB-8D68AE4EB3BF}"/>
              </a:ext>
            </a:extLst>
          </p:cNvPr>
          <p:cNvSpPr>
            <a:spLocks noGrp="1"/>
          </p:cNvSpPr>
          <p:nvPr>
            <p:ph type="title"/>
          </p:nvPr>
        </p:nvSpPr>
        <p:spPr/>
        <p:txBody>
          <a:bodyPr>
            <a:normAutofit/>
          </a:bodyPr>
          <a:lstStyle/>
          <a:p>
            <a:r>
              <a:rPr lang="en-US" sz="4000" dirty="0" err="1"/>
              <a:t>Các</a:t>
            </a:r>
            <a:r>
              <a:rPr lang="en-US" sz="4000" dirty="0"/>
              <a:t> </a:t>
            </a:r>
            <a:r>
              <a:rPr lang="en-US" sz="4000" dirty="0" err="1"/>
              <a:t>mức</a:t>
            </a:r>
            <a:r>
              <a:rPr lang="en-US" sz="4000" dirty="0"/>
              <a:t> </a:t>
            </a:r>
            <a:r>
              <a:rPr lang="en-US" sz="4000" dirty="0" err="1"/>
              <a:t>ký</a:t>
            </a:r>
            <a:r>
              <a:rPr lang="en-US" sz="4000" dirty="0"/>
              <a:t> </a:t>
            </a:r>
            <a:r>
              <a:rPr lang="en-US" sz="4000" dirty="0" err="1"/>
              <a:t>quỹ</a:t>
            </a:r>
            <a:r>
              <a:rPr lang="en-US" sz="4000" dirty="0"/>
              <a:t> </a:t>
            </a:r>
            <a:r>
              <a:rPr lang="en-US" sz="4000" dirty="0" err="1"/>
              <a:t>và</a:t>
            </a:r>
            <a:r>
              <a:rPr lang="en-US" sz="4000" dirty="0"/>
              <a:t> ng</a:t>
            </a:r>
            <a:r>
              <a:rPr lang="vi-VN" sz="4000" dirty="0"/>
              <a:t>ư</a:t>
            </a:r>
            <a:r>
              <a:rPr lang="en-US" sz="4000" dirty="0" err="1"/>
              <a:t>ỡng</a:t>
            </a:r>
            <a:r>
              <a:rPr lang="en-US" sz="4000" dirty="0"/>
              <a:t> </a:t>
            </a:r>
            <a:r>
              <a:rPr lang="en-US" sz="4000" dirty="0" err="1"/>
              <a:t>cảnh</a:t>
            </a:r>
            <a:r>
              <a:rPr lang="en-US" sz="4000" dirty="0"/>
              <a:t> </a:t>
            </a:r>
            <a:r>
              <a:rPr lang="en-US" sz="4000" dirty="0" err="1"/>
              <a:t>báo</a:t>
            </a:r>
            <a:endParaRPr lang="en-US" sz="4000" dirty="0"/>
          </a:p>
        </p:txBody>
      </p:sp>
      <p:sp>
        <p:nvSpPr>
          <p:cNvPr id="9" name="Content Placeholder 8">
            <a:extLst>
              <a:ext uri="{FF2B5EF4-FFF2-40B4-BE49-F238E27FC236}">
                <a16:creationId xmlns:a16="http://schemas.microsoft.com/office/drawing/2014/main" id="{5E1BE76C-4597-4CF1-B79E-8C3167C462B4}"/>
              </a:ext>
            </a:extLst>
          </p:cNvPr>
          <p:cNvSpPr txBox="1">
            <a:spLocks noGrp="1"/>
          </p:cNvSpPr>
          <p:nvPr>
            <p:ph sz="half" idx="1"/>
          </p:nvPr>
        </p:nvSpPr>
        <p:spPr>
          <a:xfrm>
            <a:off x="275208" y="1559295"/>
            <a:ext cx="7581100" cy="1924694"/>
          </a:xfrm>
          <a:prstGeom prst="rect">
            <a:avLst/>
          </a:prstGeom>
          <a:noFill/>
        </p:spPr>
        <p:txBody>
          <a:bodyPr wrap="square" rtlCol="0">
            <a:spAutoFit/>
          </a:bodyPr>
          <a:lstStyle/>
          <a:p>
            <a:pPr>
              <a:lnSpc>
                <a:spcPct val="150000"/>
              </a:lnSpc>
            </a:pPr>
            <a:r>
              <a:rPr lang="en-US" sz="1400" b="1" dirty="0" err="1">
                <a:solidFill>
                  <a:schemeClr val="accent2">
                    <a:lumMod val="75000"/>
                  </a:schemeClr>
                </a:solidFill>
                <a:latin typeface="Arial" panose="020B0604020202020204" pitchFamily="34" charset="0"/>
                <a:cs typeface="Arial" panose="020B0604020202020204" pitchFamily="34" charset="0"/>
              </a:rPr>
              <a:t>Tỷ</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lệ</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Ký</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quỹ</a:t>
            </a:r>
            <a:r>
              <a:rPr lang="en-US" sz="1400" b="1" dirty="0">
                <a:solidFill>
                  <a:schemeClr val="accent2">
                    <a:lumMod val="75000"/>
                  </a:schemeClr>
                </a:solidFill>
                <a:latin typeface="Arial" panose="020B0604020202020204" pitchFamily="34" charset="0"/>
                <a:cs typeface="Arial" panose="020B0604020202020204" pitchFamily="34" charset="0"/>
              </a:rPr>
              <a:t> ban </a:t>
            </a:r>
            <a:r>
              <a:rPr lang="en-US" sz="1400" b="1" dirty="0" err="1">
                <a:solidFill>
                  <a:schemeClr val="accent2">
                    <a:lumMod val="75000"/>
                  </a:schemeClr>
                </a:solidFill>
                <a:latin typeface="Arial" panose="020B0604020202020204" pitchFamily="34" charset="0"/>
                <a:cs typeface="Arial" panose="020B0604020202020204" pitchFamily="34" charset="0"/>
              </a:rPr>
              <a:t>đầu</a:t>
            </a:r>
            <a:r>
              <a:rPr lang="en-US" sz="1400" b="1" dirty="0">
                <a:solidFill>
                  <a:schemeClr val="accent2">
                    <a:lumMod val="75000"/>
                  </a:schemeClr>
                </a:solidFill>
                <a:latin typeface="Arial" panose="020B0604020202020204" pitchFamily="34" charset="0"/>
                <a:cs typeface="Arial" panose="020B0604020202020204" pitchFamily="34" charset="0"/>
              </a:rPr>
              <a:t> (IM): </a:t>
            </a:r>
            <a:r>
              <a:rPr lang="en-US" sz="1400" dirty="0" err="1">
                <a:latin typeface="Arial" panose="020B0604020202020204" pitchFamily="34" charset="0"/>
                <a:cs typeface="Arial" panose="020B0604020202020204" pitchFamily="34" charset="0"/>
              </a:rPr>
              <a:t>Là</a:t>
            </a:r>
            <a:r>
              <a:rPr lang="en-US" sz="1400"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tỷ</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lệ</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đặt</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cọc</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yêu</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cầu</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tối</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thiểu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đối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với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từng</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sản</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phẩm</a:t>
            </a:r>
            <a:r>
              <a:rPr lang="en-US" sz="1400" dirty="0">
                <a:latin typeface="Arial" panose="020B0604020202020204" pitchFamily="34" charset="0"/>
                <a:cs typeface="Arial" panose="020B0604020202020204" pitchFamily="34" charset="0"/>
              </a:rPr>
              <a:t> CKPS (13%)</a:t>
            </a:r>
          </a:p>
          <a:p>
            <a:pPr>
              <a:lnSpc>
                <a:spcPct val="150000"/>
              </a:lnSpc>
            </a:pPr>
            <a:r>
              <a:rPr lang="en-US" sz="1400" b="1" dirty="0" err="1">
                <a:solidFill>
                  <a:schemeClr val="accent2">
                    <a:lumMod val="75000"/>
                  </a:schemeClr>
                </a:solidFill>
                <a:latin typeface="Arial" panose="020B0604020202020204" pitchFamily="34" charset="0"/>
                <a:cs typeface="Arial" panose="020B0604020202020204" pitchFamily="34" charset="0"/>
              </a:rPr>
              <a:t>Giá</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trị</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ký</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quỹ</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yêu</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cầu</a:t>
            </a:r>
            <a:r>
              <a:rPr lang="en-US" sz="1400" b="1" dirty="0">
                <a:solidFill>
                  <a:schemeClr val="accent2">
                    <a:lumMod val="75000"/>
                  </a:schemeClr>
                </a:solidFill>
                <a:latin typeface="Arial" panose="020B0604020202020204" pitchFamily="34" charset="0"/>
                <a:cs typeface="Arial" panose="020B0604020202020204" pitchFamily="34" charset="0"/>
              </a:rPr>
              <a:t> (MR): </a:t>
            </a:r>
            <a:r>
              <a:rPr lang="en-US" sz="1400" dirty="0" err="1">
                <a:latin typeface="Arial" panose="020B0604020202020204" pitchFamily="34" charset="0"/>
                <a:cs typeface="Arial" panose="020B0604020202020204" pitchFamily="34" charset="0"/>
              </a:rPr>
              <a:t>là</a:t>
            </a:r>
            <a:r>
              <a:rPr lang="en-US" sz="1400"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giá</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trị</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ký</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quỹ</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tối</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thiểu</a:t>
            </a:r>
            <a:r>
              <a:rPr lang="en-US" sz="1400" b="1"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mà</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khách</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hàng</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phải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duy</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trì</a:t>
            </a:r>
            <a:endParaRPr lang="en-US" sz="1400" dirty="0">
              <a:latin typeface="Arial" panose="020B0604020202020204" pitchFamily="34" charset="0"/>
              <a:cs typeface="Arial" panose="020B0604020202020204" pitchFamily="34" charset="0"/>
            </a:endParaRPr>
          </a:p>
          <a:p>
            <a:pPr>
              <a:lnSpc>
                <a:spcPct val="150000"/>
              </a:lnSpc>
            </a:pPr>
            <a:r>
              <a:rPr lang="en-US" sz="1400" b="1" dirty="0" err="1">
                <a:solidFill>
                  <a:schemeClr val="accent2">
                    <a:lumMod val="75000"/>
                  </a:schemeClr>
                </a:solidFill>
                <a:latin typeface="Arial" panose="020B0604020202020204" pitchFamily="34" charset="0"/>
                <a:cs typeface="Arial" panose="020B0604020202020204" pitchFamily="34" charset="0"/>
              </a:rPr>
              <a:t>Tỷ</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lệ</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sử</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dụng</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tài</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sản</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ký</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b="1" dirty="0" err="1">
                <a:solidFill>
                  <a:schemeClr val="accent2">
                    <a:lumMod val="75000"/>
                  </a:schemeClr>
                </a:solidFill>
                <a:latin typeface="Arial" panose="020B0604020202020204" pitchFamily="34" charset="0"/>
                <a:cs typeface="Arial" panose="020B0604020202020204" pitchFamily="34" charset="0"/>
              </a:rPr>
              <a:t>quỹ</a:t>
            </a:r>
            <a:r>
              <a:rPr lang="en-US" sz="1400" b="1" dirty="0">
                <a:solidFill>
                  <a:schemeClr val="accent2">
                    <a:lumMod val="75000"/>
                  </a:schemeClr>
                </a:solidFill>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là</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tỷ</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lệ</a:t>
            </a:r>
            <a:r>
              <a:rPr lang="en-US" sz="1400"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tài</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sản</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ký</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quỹ</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đã</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được</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dùng</a:t>
            </a:r>
            <a:r>
              <a:rPr lang="en-US" sz="1400" b="1"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trong</a:t>
            </a:r>
            <a:r>
              <a:rPr lang="en-US" sz="1400"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các</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giao</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dịch</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phái</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sinh</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của</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nhà</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đầu</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tư</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tính</a:t>
            </a:r>
            <a:r>
              <a:rPr lang="en-US" sz="1400" dirty="0">
                <a:latin typeface="Arial" panose="020B0604020202020204" pitchFamily="34" charset="0"/>
                <a:cs typeface="Arial" panose="020B0604020202020204" pitchFamily="34" charset="0"/>
              </a:rPr>
              <a:t> </a:t>
            </a:r>
            <a:r>
              <a:rPr lang="en-US" sz="1400" dirty="0" err="1">
                <a:latin typeface="Arial" panose="020B0604020202020204" pitchFamily="34" charset="0"/>
                <a:cs typeface="Arial" panose="020B0604020202020204" pitchFamily="34" charset="0"/>
              </a:rPr>
              <a:t>trên</a:t>
            </a:r>
            <a:r>
              <a:rPr lang="en-US" sz="1400"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giá</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trị</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tài</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sản</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ký</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quỹ</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thực</a:t>
            </a:r>
            <a:r>
              <a:rPr lang="en-US" sz="1400" b="1" dirty="0">
                <a:latin typeface="Arial" panose="020B0604020202020204" pitchFamily="34" charset="0"/>
                <a:cs typeface="Arial" panose="020B0604020202020204" pitchFamily="34" charset="0"/>
              </a:rPr>
              <a:t> </a:t>
            </a:r>
            <a:r>
              <a:rPr lang="en-US" sz="1400" b="1" dirty="0" err="1">
                <a:latin typeface="Arial" panose="020B0604020202020204" pitchFamily="34" charset="0"/>
                <a:cs typeface="Arial" panose="020B0604020202020204" pitchFamily="34" charset="0"/>
              </a:rPr>
              <a:t>có</a:t>
            </a:r>
            <a:endParaRPr lang="en-US" sz="1400" b="1" dirty="0">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CA6F5433-E500-4825-83F7-A98381CFDA8A}"/>
              </a:ext>
            </a:extLst>
          </p:cNvPr>
          <p:cNvPicPr>
            <a:picLocks noChangeAspect="1"/>
          </p:cNvPicPr>
          <p:nvPr/>
        </p:nvPicPr>
        <p:blipFill rotWithShape="1">
          <a:blip r:embed="rId2"/>
          <a:srcRect l="573" t="4758" r="3091" b="3986"/>
          <a:stretch/>
        </p:blipFill>
        <p:spPr>
          <a:xfrm>
            <a:off x="8081054" y="1559295"/>
            <a:ext cx="3048000" cy="2605532"/>
          </a:xfrm>
          <a:prstGeom prst="rect">
            <a:avLst/>
          </a:prstGeom>
        </p:spPr>
      </p:pic>
      <p:sp>
        <p:nvSpPr>
          <p:cNvPr id="3" name="Slide Number Placeholder 2">
            <a:extLst>
              <a:ext uri="{FF2B5EF4-FFF2-40B4-BE49-F238E27FC236}">
                <a16:creationId xmlns:a16="http://schemas.microsoft.com/office/drawing/2014/main" id="{64D422A4-AEAE-4DA1-86D5-AC2AB9C3D6B9}"/>
              </a:ext>
            </a:extLst>
          </p:cNvPr>
          <p:cNvSpPr>
            <a:spLocks noGrp="1"/>
          </p:cNvSpPr>
          <p:nvPr>
            <p:ph type="sldNum" sz="quarter" idx="12"/>
          </p:nvPr>
        </p:nvSpPr>
        <p:spPr/>
        <p:txBody>
          <a:bodyPr/>
          <a:lstStyle/>
          <a:p>
            <a:fld id="{CFE20AA0-7CC8-4699-9117-3A16D567422A}" type="slidenum">
              <a:rPr lang="en-US" smtClean="0"/>
              <a:t>17</a:t>
            </a:fld>
            <a:endParaRPr lang="en-US"/>
          </a:p>
        </p:txBody>
      </p:sp>
    </p:spTree>
    <p:extLst>
      <p:ext uri="{BB962C8B-B14F-4D97-AF65-F5344CB8AC3E}">
        <p14:creationId xmlns:p14="http://schemas.microsoft.com/office/powerpoint/2010/main" val="6984599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1000"/>
                                        <p:tgtEl>
                                          <p:spTgt spid="9">
                                            <p:txEl>
                                              <p:pRg st="0" end="0"/>
                                            </p:txEl>
                                          </p:spTgt>
                                        </p:tgtEl>
                                      </p:cBhvr>
                                    </p:animEffect>
                                    <p:anim calcmode="lin" valueType="num">
                                      <p:cBhvr>
                                        <p:cTn id="8" dur="1000" fill="hold"/>
                                        <p:tgtEl>
                                          <p:spTgt spid="9">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9">
                                            <p:txEl>
                                              <p:pRg st="0" end="0"/>
                                            </p:txEl>
                                          </p:spTgt>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1000"/>
                                        <p:tgtEl>
                                          <p:spTgt spid="9">
                                            <p:txEl>
                                              <p:pRg st="1" end="1"/>
                                            </p:txEl>
                                          </p:spTgt>
                                        </p:tgtEl>
                                      </p:cBhvr>
                                    </p:animEffect>
                                    <p:anim calcmode="lin" valueType="num">
                                      <p:cBhvr>
                                        <p:cTn id="13" dur="1000" fill="hold"/>
                                        <p:tgtEl>
                                          <p:spTgt spid="9">
                                            <p:txEl>
                                              <p:pRg st="1" end="1"/>
                                            </p:txEl>
                                          </p:spTgt>
                                        </p:tgtEl>
                                        <p:attrNameLst>
                                          <p:attrName>ppt_x</p:attrName>
                                        </p:attrNameLst>
                                      </p:cBhvr>
                                      <p:tavLst>
                                        <p:tav tm="0">
                                          <p:val>
                                            <p:strVal val="#ppt_x"/>
                                          </p:val>
                                        </p:tav>
                                        <p:tav tm="100000">
                                          <p:val>
                                            <p:strVal val="#ppt_x"/>
                                          </p:val>
                                        </p:tav>
                                      </p:tavLst>
                                    </p:anim>
                                    <p:anim calcmode="lin" valueType="num">
                                      <p:cBhvr>
                                        <p:cTn id="14" dur="1000" fill="hold"/>
                                        <p:tgtEl>
                                          <p:spTgt spid="9">
                                            <p:txEl>
                                              <p:pRg st="1" end="1"/>
                                            </p:txEl>
                                          </p:spTgt>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1000"/>
                                        <p:tgtEl>
                                          <p:spTgt spid="9">
                                            <p:txEl>
                                              <p:pRg st="2" end="2"/>
                                            </p:txEl>
                                          </p:spTgt>
                                        </p:tgtEl>
                                      </p:cBhvr>
                                    </p:animEffect>
                                    <p:anim calcmode="lin" valueType="num">
                                      <p:cBhvr>
                                        <p:cTn id="18" dur="1000" fill="hold"/>
                                        <p:tgtEl>
                                          <p:spTgt spid="9">
                                            <p:txEl>
                                              <p:pRg st="2" end="2"/>
                                            </p:txEl>
                                          </p:spTgt>
                                        </p:tgtEl>
                                        <p:attrNameLst>
                                          <p:attrName>ppt_x</p:attrName>
                                        </p:attrNameLst>
                                      </p:cBhvr>
                                      <p:tavLst>
                                        <p:tav tm="0">
                                          <p:val>
                                            <p:strVal val="#ppt_x"/>
                                          </p:val>
                                        </p:tav>
                                        <p:tav tm="100000">
                                          <p:val>
                                            <p:strVal val="#ppt_x"/>
                                          </p:val>
                                        </p:tav>
                                      </p:tavLst>
                                    </p:anim>
                                    <p:anim calcmode="lin" valueType="num">
                                      <p:cBhvr>
                                        <p:cTn id="19" dur="1000" fill="hold"/>
                                        <p:tgtEl>
                                          <p:spTgt spid="9">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6" presetClass="entr" presetSubtype="16" fill="hold" nodeType="click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circle(in)">
                                      <p:cBhvr>
                                        <p:cTn id="24"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B6665D24-4E2D-4AEF-A8C4-8E76E3DD122F}"/>
              </a:ext>
            </a:extLst>
          </p:cNvPr>
          <p:cNvSpPr>
            <a:spLocks noGrp="1"/>
          </p:cNvSpPr>
          <p:nvPr>
            <p:ph type="title"/>
          </p:nvPr>
        </p:nvSpPr>
        <p:spPr/>
        <p:txBody>
          <a:bodyPr/>
          <a:lstStyle/>
          <a:p>
            <a:r>
              <a:rPr lang="en-US" dirty="0" err="1"/>
              <a:t>Biểu</a:t>
            </a:r>
            <a:r>
              <a:rPr lang="en-US" dirty="0"/>
              <a:t> </a:t>
            </a:r>
            <a:r>
              <a:rPr lang="en-US" dirty="0" err="1"/>
              <a:t>phí</a:t>
            </a:r>
            <a:r>
              <a:rPr lang="en-US" dirty="0"/>
              <a:t> </a:t>
            </a:r>
            <a:r>
              <a:rPr lang="en-US" dirty="0" err="1"/>
              <a:t>theo</a:t>
            </a:r>
            <a:r>
              <a:rPr lang="en-US" dirty="0"/>
              <a:t> </a:t>
            </a:r>
            <a:r>
              <a:rPr lang="en-US" dirty="0" err="1"/>
              <a:t>quy</a:t>
            </a:r>
            <a:r>
              <a:rPr lang="en-US" dirty="0"/>
              <a:t> </a:t>
            </a:r>
            <a:r>
              <a:rPr lang="en-US" dirty="0" err="1"/>
              <a:t>định</a:t>
            </a:r>
            <a:r>
              <a:rPr lang="en-US" dirty="0"/>
              <a:t> BTC</a:t>
            </a:r>
          </a:p>
        </p:txBody>
      </p:sp>
      <p:graphicFrame>
        <p:nvGraphicFramePr>
          <p:cNvPr id="7" name="Content Placeholder 6">
            <a:extLst>
              <a:ext uri="{FF2B5EF4-FFF2-40B4-BE49-F238E27FC236}">
                <a16:creationId xmlns:a16="http://schemas.microsoft.com/office/drawing/2014/main" id="{C67D133C-D45C-4D7C-A04A-F13C93A06575}"/>
              </a:ext>
            </a:extLst>
          </p:cNvPr>
          <p:cNvGraphicFramePr>
            <a:graphicFrameLocks noGrp="1"/>
          </p:cNvGraphicFramePr>
          <p:nvPr>
            <p:ph idx="1"/>
            <p:extLst>
              <p:ext uri="{D42A27DB-BD31-4B8C-83A1-F6EECF244321}">
                <p14:modId xmlns:p14="http://schemas.microsoft.com/office/powerpoint/2010/main" val="1823884152"/>
              </p:ext>
            </p:extLst>
          </p:nvPr>
        </p:nvGraphicFramePr>
        <p:xfrm>
          <a:off x="838200" y="1690688"/>
          <a:ext cx="10267766" cy="4945884"/>
        </p:xfrm>
        <a:graphic>
          <a:graphicData uri="http://schemas.openxmlformats.org/drawingml/2006/table">
            <a:tbl>
              <a:tblPr firstRow="1" firstCol="1" bandRow="1">
                <a:tableStyleId>{5C22544A-7EE6-4342-B048-85BDC9FD1C3A}</a:tableStyleId>
              </a:tblPr>
              <a:tblGrid>
                <a:gridCol w="1984479">
                  <a:extLst>
                    <a:ext uri="{9D8B030D-6E8A-4147-A177-3AD203B41FA5}">
                      <a16:colId xmlns:a16="http://schemas.microsoft.com/office/drawing/2014/main" val="3800842911"/>
                    </a:ext>
                  </a:extLst>
                </a:gridCol>
                <a:gridCol w="2039375">
                  <a:extLst>
                    <a:ext uri="{9D8B030D-6E8A-4147-A177-3AD203B41FA5}">
                      <a16:colId xmlns:a16="http://schemas.microsoft.com/office/drawing/2014/main" val="4049329019"/>
                    </a:ext>
                  </a:extLst>
                </a:gridCol>
                <a:gridCol w="6243912">
                  <a:extLst>
                    <a:ext uri="{9D8B030D-6E8A-4147-A177-3AD203B41FA5}">
                      <a16:colId xmlns:a16="http://schemas.microsoft.com/office/drawing/2014/main" val="3811605123"/>
                    </a:ext>
                  </a:extLst>
                </a:gridCol>
              </a:tblGrid>
              <a:tr h="399897">
                <a:tc gridSpan="2">
                  <a:txBody>
                    <a:bodyPr/>
                    <a:lstStyle/>
                    <a:p>
                      <a:pPr algn="ctr">
                        <a:lnSpc>
                          <a:spcPct val="150000"/>
                        </a:lnSpc>
                        <a:spcAft>
                          <a:spcPts val="0"/>
                        </a:spcAft>
                      </a:pPr>
                      <a:r>
                        <a:rPr lang="en-US" sz="1400" dirty="0" err="1">
                          <a:solidFill>
                            <a:schemeClr val="bg1"/>
                          </a:solidFill>
                          <a:effectLst/>
                          <a:latin typeface="Arial" panose="020B0604020202020204" pitchFamily="34" charset="0"/>
                          <a:cs typeface="Arial" panose="020B0604020202020204" pitchFamily="34" charset="0"/>
                        </a:rPr>
                        <a:t>Dịch</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vụ</a:t>
                      </a:r>
                      <a:endParaRPr lang="en-US" sz="1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solidFill>
                      <a:srgbClr val="007845"/>
                    </a:solidFill>
                  </a:tcPr>
                </a:tc>
                <a:tc hMerge="1">
                  <a:txBody>
                    <a:bodyPr/>
                    <a:lstStyle/>
                    <a:p>
                      <a:endParaRPr lang="en-US"/>
                    </a:p>
                  </a:txBody>
                  <a:tcPr/>
                </a:tc>
                <a:tc>
                  <a:txBody>
                    <a:bodyPr/>
                    <a:lstStyle/>
                    <a:p>
                      <a:pPr algn="ctr">
                        <a:lnSpc>
                          <a:spcPct val="150000"/>
                        </a:lnSpc>
                        <a:spcAft>
                          <a:spcPts val="0"/>
                        </a:spcAft>
                      </a:pPr>
                      <a:r>
                        <a:rPr lang="en-US" sz="1400" dirty="0" err="1">
                          <a:solidFill>
                            <a:schemeClr val="bg1"/>
                          </a:solidFill>
                          <a:effectLst/>
                          <a:latin typeface="Arial" panose="020B0604020202020204" pitchFamily="34" charset="0"/>
                          <a:cs typeface="Arial" panose="020B0604020202020204" pitchFamily="34" charset="0"/>
                        </a:rPr>
                        <a:t>Quy</a:t>
                      </a:r>
                      <a:r>
                        <a:rPr lang="en-US" sz="1400" dirty="0">
                          <a:solidFill>
                            <a:schemeClr val="bg1"/>
                          </a:solidFill>
                          <a:effectLst/>
                          <a:latin typeface="Arial" panose="020B0604020202020204" pitchFamily="34" charset="0"/>
                          <a:cs typeface="Arial" panose="020B0604020202020204" pitchFamily="34" charset="0"/>
                        </a:rPr>
                        <a:t> </a:t>
                      </a:r>
                      <a:r>
                        <a:rPr lang="en-US" sz="1400" dirty="0" err="1">
                          <a:solidFill>
                            <a:schemeClr val="bg1"/>
                          </a:solidFill>
                          <a:effectLst/>
                          <a:latin typeface="Arial" panose="020B0604020202020204" pitchFamily="34" charset="0"/>
                          <a:cs typeface="Arial" panose="020B0604020202020204" pitchFamily="34" charset="0"/>
                        </a:rPr>
                        <a:t>định</a:t>
                      </a:r>
                      <a:r>
                        <a:rPr lang="en-US" sz="1400" dirty="0">
                          <a:solidFill>
                            <a:schemeClr val="bg1"/>
                          </a:solidFill>
                          <a:effectLst/>
                          <a:latin typeface="Arial" panose="020B0604020202020204" pitchFamily="34" charset="0"/>
                          <a:cs typeface="Arial" panose="020B0604020202020204" pitchFamily="34" charset="0"/>
                        </a:rPr>
                        <a:t> BTC</a:t>
                      </a:r>
                      <a:endParaRPr lang="en-US" sz="1400" dirty="0">
                        <a:solidFill>
                          <a:schemeClr val="bg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solidFill>
                      <a:srgbClr val="007845"/>
                    </a:solidFill>
                  </a:tcPr>
                </a:tc>
                <a:extLst>
                  <a:ext uri="{0D108BD9-81ED-4DB2-BD59-A6C34878D82A}">
                    <a16:rowId xmlns:a16="http://schemas.microsoft.com/office/drawing/2014/main" val="3588146313"/>
                  </a:ext>
                </a:extLst>
              </a:tr>
              <a:tr h="264117">
                <a:tc gridSpan="2">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Mở</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đóng</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tài</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khoản</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hMerge="1">
                  <a:txBody>
                    <a:bodyPr/>
                    <a:lstStyle/>
                    <a:p>
                      <a:endParaRPr lang="en-US"/>
                    </a:p>
                  </a:txBody>
                  <a:tcPr/>
                </a:tc>
                <a:tc>
                  <a:txBody>
                    <a:bodyPr/>
                    <a:lstStyle/>
                    <a:p>
                      <a:pPr>
                        <a:lnSpc>
                          <a:spcPct val="150000"/>
                        </a:lnSpc>
                        <a:spcAft>
                          <a:spcPts val="0"/>
                        </a:spcAft>
                      </a:pP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3394401009"/>
                  </a:ext>
                </a:extLst>
              </a:tr>
              <a:tr h="599844">
                <a:tc rowSpan="2">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Phí</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giao</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dịch</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a:txBody>
                    <a:bodyPr/>
                    <a:lstStyle/>
                    <a:p>
                      <a:pPr>
                        <a:lnSpc>
                          <a:spcPct val="107000"/>
                        </a:lnSpc>
                        <a:spcAft>
                          <a:spcPts val="0"/>
                        </a:spcAft>
                      </a:pPr>
                      <a:r>
                        <a:rPr lang="en-US" sz="1400" dirty="0">
                          <a:solidFill>
                            <a:schemeClr val="tx1"/>
                          </a:solidFill>
                          <a:effectLst/>
                          <a:latin typeface="Arial" panose="020B0604020202020204" pitchFamily="34" charset="0"/>
                          <a:cs typeface="Arial" panose="020B0604020202020204" pitchFamily="34" charset="0"/>
                        </a:rPr>
                        <a:t> </a:t>
                      </a:r>
                    </a:p>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Chỉ</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số</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3.000 VNĐ/1HĐTL/l</a:t>
                      </a:r>
                      <a:r>
                        <a:rPr lang="vi-VN" sz="1400" dirty="0">
                          <a:effectLst/>
                          <a:latin typeface="Arial" panose="020B0604020202020204" pitchFamily="34" charset="0"/>
                          <a:cs typeface="Arial" panose="020B0604020202020204" pitchFamily="34" charset="0"/>
                        </a:rPr>
                        <a:t>ư</a:t>
                      </a:r>
                      <a:r>
                        <a:rPr lang="en-US" sz="1400" dirty="0" err="1">
                          <a:effectLst/>
                          <a:latin typeface="Arial" panose="020B0604020202020204" pitchFamily="34" charset="0"/>
                          <a:cs typeface="Arial" panose="020B0604020202020204" pitchFamily="34" charset="0"/>
                        </a:rPr>
                        <a:t>ợt</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3294648272"/>
                  </a:ext>
                </a:extLst>
              </a:tr>
              <a:tr h="441501">
                <a:tc vMerge="1">
                  <a:txBody>
                    <a:bodyPr/>
                    <a:lstStyle/>
                    <a:p>
                      <a:endParaRPr lang="en-US"/>
                    </a:p>
                  </a:txBody>
                  <a:tcPr/>
                </a:tc>
                <a:tc>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Trái</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phiếu</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3.000 VNĐ/1HĐTL/l</a:t>
                      </a:r>
                      <a:r>
                        <a:rPr lang="vi-VN" sz="1400" dirty="0">
                          <a:effectLst/>
                          <a:latin typeface="Arial" panose="020B0604020202020204" pitchFamily="34" charset="0"/>
                          <a:cs typeface="Arial" panose="020B0604020202020204" pitchFamily="34" charset="0"/>
                        </a:rPr>
                        <a:t>ư</a:t>
                      </a:r>
                      <a:r>
                        <a:rPr lang="en-US" sz="1400" dirty="0" err="1">
                          <a:effectLst/>
                          <a:latin typeface="Arial" panose="020B0604020202020204" pitchFamily="34" charset="0"/>
                          <a:cs typeface="Arial" panose="020B0604020202020204" pitchFamily="34" charset="0"/>
                        </a:rPr>
                        <a:t>ợt</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982132392"/>
                  </a:ext>
                </a:extLst>
              </a:tr>
              <a:tr h="399897">
                <a:tc gridSpan="2">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Phí</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nộp</a:t>
                      </a:r>
                      <a:r>
                        <a:rPr lang="en-US" sz="1400" dirty="0">
                          <a:solidFill>
                            <a:schemeClr val="tx1"/>
                          </a:solidFill>
                          <a:effectLst/>
                          <a:latin typeface="Arial" panose="020B0604020202020204" pitchFamily="34" charset="0"/>
                          <a:cs typeface="Arial" panose="020B0604020202020204" pitchFamily="34" charset="0"/>
                        </a:rPr>
                        <a:t>/</a:t>
                      </a:r>
                      <a:r>
                        <a:rPr lang="en-US" sz="1400" dirty="0" err="1">
                          <a:solidFill>
                            <a:schemeClr val="tx1"/>
                          </a:solidFill>
                          <a:effectLst/>
                          <a:latin typeface="Arial" panose="020B0604020202020204" pitchFamily="34" charset="0"/>
                          <a:cs typeface="Arial" panose="020B0604020202020204" pitchFamily="34" charset="0"/>
                        </a:rPr>
                        <a:t>rút</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tiền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ký</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quỹ</a:t>
                      </a:r>
                      <a:r>
                        <a:rPr lang="en-US" sz="1400" dirty="0">
                          <a:solidFill>
                            <a:schemeClr val="tx1"/>
                          </a:solidFill>
                          <a:effectLst/>
                          <a:latin typeface="Arial" panose="020B0604020202020204" pitchFamily="34" charset="0"/>
                          <a:cs typeface="Arial" panose="020B0604020202020204" pitchFamily="34" charset="0"/>
                        </a:rPr>
                        <a:t> </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hMerge="1">
                  <a:txBody>
                    <a:bodyPr/>
                    <a:lstStyle/>
                    <a:p>
                      <a:endParaRPr lang="en-US"/>
                    </a:p>
                  </a:txBody>
                  <a:tcP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5.500 VNĐ/</a:t>
                      </a:r>
                      <a:r>
                        <a:rPr lang="en-US" sz="1400" dirty="0" err="1">
                          <a:effectLst/>
                          <a:latin typeface="Arial" panose="020B0604020202020204" pitchFamily="34" charset="0"/>
                          <a:cs typeface="Arial" panose="020B0604020202020204" pitchFamily="34" charset="0"/>
                        </a:rPr>
                        <a:t>giao</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dịch</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đã</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gồm</a:t>
                      </a:r>
                      <a:r>
                        <a:rPr lang="en-US" sz="1400" dirty="0">
                          <a:effectLst/>
                          <a:latin typeface="Arial" panose="020B0604020202020204" pitchFamily="34" charset="0"/>
                          <a:cs typeface="Arial" panose="020B0604020202020204" pitchFamily="34" charset="0"/>
                        </a:rPr>
                        <a:t> VAT)</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1157508649"/>
                  </a:ext>
                </a:extLst>
              </a:tr>
              <a:tr h="504069">
                <a:tc gridSpan="2">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Phí</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quản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lý</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vị</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thế</a:t>
                      </a:r>
                      <a:r>
                        <a:rPr lang="en-US" sz="1400" dirty="0">
                          <a:solidFill>
                            <a:schemeClr val="tx1"/>
                          </a:solidFill>
                          <a:effectLst/>
                          <a:latin typeface="Arial" panose="020B0604020202020204" pitchFamily="34" charset="0"/>
                          <a:cs typeface="Arial" panose="020B0604020202020204" pitchFamily="34" charset="0"/>
                        </a:rPr>
                        <a:t> (qua </a:t>
                      </a:r>
                      <a:r>
                        <a:rPr lang="en-US" sz="1400" dirty="0" err="1">
                          <a:solidFill>
                            <a:schemeClr val="tx1"/>
                          </a:solidFill>
                          <a:effectLst/>
                          <a:latin typeface="Arial" panose="020B0604020202020204" pitchFamily="34" charset="0"/>
                          <a:cs typeface="Arial" panose="020B0604020202020204" pitchFamily="34" charset="0"/>
                        </a:rPr>
                        <a:t>đêm</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trả</a:t>
                      </a:r>
                      <a:r>
                        <a:rPr lang="en-US" sz="1400" dirty="0">
                          <a:solidFill>
                            <a:schemeClr val="tx1"/>
                          </a:solidFill>
                          <a:effectLst/>
                          <a:latin typeface="Arial" panose="020B0604020202020204" pitchFamily="34" charset="0"/>
                          <a:cs typeface="Arial" panose="020B0604020202020204" pitchFamily="34" charset="0"/>
                        </a:rPr>
                        <a:t> VSD</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hMerge="1">
                  <a:txBody>
                    <a:bodyPr/>
                    <a:lstStyle/>
                    <a:p>
                      <a:endParaRPr lang="en-US"/>
                    </a:p>
                  </a:txBody>
                  <a:tcP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3.000 VNĐ/HĐTL/TK/</a:t>
                      </a:r>
                      <a:r>
                        <a:rPr lang="en-US" sz="1400" dirty="0" err="1">
                          <a:effectLst/>
                          <a:latin typeface="Arial" panose="020B0604020202020204" pitchFamily="34" charset="0"/>
                          <a:cs typeface="Arial" panose="020B0604020202020204" pitchFamily="34" charset="0"/>
                        </a:rPr>
                        <a:t>ngày</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3171371708"/>
                  </a:ext>
                </a:extLst>
              </a:tr>
              <a:tr h="504069">
                <a:tc gridSpan="2">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Phí</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quản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lý</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tài</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sản</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ký</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quỹ</a:t>
                      </a:r>
                      <a:r>
                        <a:rPr lang="en-US" sz="1400" dirty="0">
                          <a:solidFill>
                            <a:schemeClr val="tx1"/>
                          </a:solidFill>
                          <a:effectLst/>
                          <a:latin typeface="Arial" panose="020B0604020202020204" pitchFamily="34" charset="0"/>
                          <a:cs typeface="Arial" panose="020B0604020202020204" pitchFamily="34" charset="0"/>
                        </a:rPr>
                        <a:t> </a:t>
                      </a:r>
                      <a:r>
                        <a:rPr lang="en-US" sz="1400" dirty="0" err="1">
                          <a:solidFill>
                            <a:schemeClr val="tx1"/>
                          </a:solidFill>
                          <a:effectLst/>
                          <a:latin typeface="Arial" panose="020B0604020202020204" pitchFamily="34" charset="0"/>
                          <a:cs typeface="Arial" panose="020B0604020202020204" pitchFamily="34" charset="0"/>
                        </a:rPr>
                        <a:t>trả</a:t>
                      </a:r>
                      <a:r>
                        <a:rPr lang="en-US" sz="1400" dirty="0">
                          <a:solidFill>
                            <a:schemeClr val="tx1"/>
                          </a:solidFill>
                          <a:effectLst/>
                          <a:latin typeface="Arial" panose="020B0604020202020204" pitchFamily="34" charset="0"/>
                          <a:cs typeface="Arial" panose="020B0604020202020204" pitchFamily="34" charset="0"/>
                        </a:rPr>
                        <a:t> VSD</a:t>
                      </a:r>
                    </a:p>
                    <a:p>
                      <a:pPr>
                        <a:lnSpc>
                          <a:spcPct val="150000"/>
                        </a:lnSpc>
                        <a:spcAft>
                          <a:spcPts val="0"/>
                        </a:spcAft>
                      </a:pP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Phí</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tính</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khi</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để</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tiền</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ký</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quỹ</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qua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đêm</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a:t>
                      </a:r>
                      <a:r>
                        <a:rPr lang="en-US" sz="1400" dirty="0" err="1">
                          <a:solidFill>
                            <a:schemeClr val="tx1"/>
                          </a:solidFill>
                          <a:effectLst/>
                          <a:latin typeface="Arial" panose="020B0604020202020204" pitchFamily="34" charset="0"/>
                          <a:ea typeface="Calibri" panose="020F0502020204030204" pitchFamily="34" charset="0"/>
                          <a:cs typeface="Arial" panose="020B0604020202020204" pitchFamily="34" charset="0"/>
                        </a:rPr>
                        <a:t>tại</a:t>
                      </a:r>
                      <a:r>
                        <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rPr>
                        <a:t> VSD)</a:t>
                      </a:r>
                    </a:p>
                  </a:txBody>
                  <a:tcPr marL="61310" marR="61310" marT="0" marB="0" anchor="ctr">
                    <a:solidFill>
                      <a:srgbClr val="97D256"/>
                    </a:solidFill>
                  </a:tcPr>
                </a:tc>
                <a:tc hMerge="1">
                  <a:txBody>
                    <a:bodyPr/>
                    <a:lstStyle/>
                    <a:p>
                      <a:endParaRPr lang="en-US"/>
                    </a:p>
                  </a:txBody>
                  <a:tcP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0,003% </a:t>
                      </a:r>
                      <a:r>
                        <a:rPr lang="en-US" sz="1400" dirty="0" err="1">
                          <a:effectLst/>
                          <a:latin typeface="Arial" panose="020B0604020202020204" pitchFamily="34" charset="0"/>
                          <a:cs typeface="Arial" panose="020B0604020202020204" pitchFamily="34" charset="0"/>
                        </a:rPr>
                        <a:t>giá</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trị</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lỹ</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kế</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số</a:t>
                      </a:r>
                      <a:r>
                        <a:rPr lang="en-US" sz="1400" dirty="0">
                          <a:effectLst/>
                          <a:latin typeface="Arial" panose="020B0604020202020204" pitchFamily="34" charset="0"/>
                          <a:cs typeface="Arial" panose="020B0604020202020204" pitchFamily="34" charset="0"/>
                        </a:rPr>
                        <a:t> d</a:t>
                      </a:r>
                      <a:r>
                        <a:rPr lang="vi-VN" sz="1400" dirty="0">
                          <a:effectLst/>
                          <a:latin typeface="Arial" panose="020B0604020202020204" pitchFamily="34" charset="0"/>
                          <a:cs typeface="Arial" panose="020B0604020202020204" pitchFamily="34" charset="0"/>
                        </a:rPr>
                        <a:t>ư</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tài</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sản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ký</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quỹ</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tại</a:t>
                      </a:r>
                      <a:r>
                        <a:rPr lang="en-US" sz="1400" dirty="0">
                          <a:effectLst/>
                          <a:latin typeface="Arial" panose="020B0604020202020204" pitchFamily="34" charset="0"/>
                          <a:cs typeface="Arial" panose="020B0604020202020204" pitchFamily="34" charset="0"/>
                        </a:rPr>
                        <a:t> VSD/</a:t>
                      </a:r>
                      <a:r>
                        <a:rPr lang="en-US" sz="1400" dirty="0" err="1">
                          <a:effectLst/>
                          <a:latin typeface="Arial" panose="020B0604020202020204" pitchFamily="34" charset="0"/>
                          <a:cs typeface="Arial" panose="020B0604020202020204" pitchFamily="34" charset="0"/>
                        </a:rPr>
                        <a:t>tài</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khoản</a:t>
                      </a:r>
                      <a:r>
                        <a:rPr lang="en-US" sz="1400" dirty="0">
                          <a:effectLst/>
                          <a:latin typeface="Arial" panose="020B0604020202020204" pitchFamily="34" charset="0"/>
                          <a:cs typeface="Arial" panose="020B0604020202020204" pitchFamily="34" charset="0"/>
                        </a:rPr>
                        <a:t>/</a:t>
                      </a:r>
                      <a:r>
                        <a:rPr lang="en-US" sz="1400" dirty="0" err="1">
                          <a:effectLst/>
                          <a:latin typeface="Arial" panose="020B0604020202020204" pitchFamily="34" charset="0"/>
                          <a:cs typeface="Arial" panose="020B0604020202020204" pitchFamily="34" charset="0"/>
                        </a:rPr>
                        <a:t>tháng</a:t>
                      </a:r>
                      <a:endParaRPr lang="en-US" sz="1400" dirty="0">
                        <a:effectLst/>
                        <a:latin typeface="Arial" panose="020B0604020202020204" pitchFamily="34" charset="0"/>
                        <a:cs typeface="Arial" panose="020B0604020202020204" pitchFamily="34" charset="0"/>
                      </a:endParaRPr>
                    </a:p>
                    <a:p>
                      <a:pPr>
                        <a:lnSpc>
                          <a:spcPct val="150000"/>
                        </a:lnSpc>
                        <a:spcAft>
                          <a:spcPts val="0"/>
                        </a:spcAft>
                      </a:pPr>
                      <a:r>
                        <a:rPr lang="en-US" sz="1400" dirty="0" err="1">
                          <a:effectLst/>
                          <a:latin typeface="Arial" panose="020B0604020202020204" pitchFamily="34" charset="0"/>
                          <a:ea typeface="Calibri" panose="020F0502020204030204" pitchFamily="34" charset="0"/>
                          <a:cs typeface="Arial" panose="020B0604020202020204" pitchFamily="34" charset="0"/>
                        </a:rPr>
                        <a:t>Tối</a:t>
                      </a:r>
                      <a:r>
                        <a:rPr lang="en-US" sz="1400" dirty="0">
                          <a:effectLst/>
                          <a:latin typeface="Arial" panose="020B0604020202020204" pitchFamily="34" charset="0"/>
                          <a:ea typeface="Calibri" panose="020F0502020204030204" pitchFamily="34" charset="0"/>
                          <a:cs typeface="Arial" panose="020B0604020202020204" pitchFamily="34" charset="0"/>
                        </a:rPr>
                        <a:t> </a:t>
                      </a:r>
                      <a:r>
                        <a:rPr lang="en-US" sz="1400" dirty="0" err="1">
                          <a:effectLst/>
                          <a:latin typeface="Arial" panose="020B0604020202020204" pitchFamily="34" charset="0"/>
                          <a:ea typeface="Calibri" panose="020F0502020204030204" pitchFamily="34" charset="0"/>
                          <a:cs typeface="Arial" panose="020B0604020202020204" pitchFamily="34" charset="0"/>
                        </a:rPr>
                        <a:t>thiểu</a:t>
                      </a:r>
                      <a:r>
                        <a:rPr lang="en-US" sz="1400" dirty="0">
                          <a:effectLst/>
                          <a:latin typeface="Arial" panose="020B0604020202020204" pitchFamily="34" charset="0"/>
                          <a:ea typeface="Calibri" panose="020F0502020204030204" pitchFamily="34" charset="0"/>
                          <a:cs typeface="Arial" panose="020B0604020202020204" pitchFamily="34" charset="0"/>
                        </a:rPr>
                        <a:t> 400.000 VNĐ/</a:t>
                      </a:r>
                      <a:r>
                        <a:rPr lang="en-US" sz="1400" dirty="0" err="1">
                          <a:effectLst/>
                          <a:latin typeface="Arial" panose="020B0604020202020204" pitchFamily="34" charset="0"/>
                          <a:ea typeface="Calibri" panose="020F0502020204030204" pitchFamily="34" charset="0"/>
                          <a:cs typeface="Arial" panose="020B0604020202020204" pitchFamily="34" charset="0"/>
                        </a:rPr>
                        <a:t>tháng</a:t>
                      </a:r>
                      <a:endParaRPr lang="en-US" sz="1400" dirty="0">
                        <a:effectLst/>
                        <a:latin typeface="Arial" panose="020B0604020202020204" pitchFamily="34" charset="0"/>
                        <a:ea typeface="Calibri" panose="020F0502020204030204" pitchFamily="34" charset="0"/>
                        <a:cs typeface="Arial" panose="020B0604020202020204" pitchFamily="34" charset="0"/>
                      </a:endParaRPr>
                    </a:p>
                    <a:p>
                      <a:pPr>
                        <a:lnSpc>
                          <a:spcPct val="150000"/>
                        </a:lnSpc>
                        <a:spcAft>
                          <a:spcPts val="0"/>
                        </a:spcAft>
                      </a:pPr>
                      <a:r>
                        <a:rPr lang="en-US" sz="1400" dirty="0" err="1">
                          <a:effectLst/>
                          <a:latin typeface="Arial" panose="020B0604020202020204" pitchFamily="34" charset="0"/>
                          <a:ea typeface="Calibri" panose="020F0502020204030204" pitchFamily="34" charset="0"/>
                          <a:cs typeface="Arial" panose="020B0604020202020204" pitchFamily="34" charset="0"/>
                        </a:rPr>
                        <a:t>Tối</a:t>
                      </a:r>
                      <a:r>
                        <a:rPr lang="en-US" sz="1400" dirty="0">
                          <a:effectLst/>
                          <a:latin typeface="Arial" panose="020B0604020202020204" pitchFamily="34" charset="0"/>
                          <a:ea typeface="Calibri" panose="020F0502020204030204" pitchFamily="34" charset="0"/>
                          <a:cs typeface="Arial" panose="020B0604020202020204" pitchFamily="34" charset="0"/>
                        </a:rPr>
                        <a:t> </a:t>
                      </a:r>
                      <a:r>
                        <a:rPr lang="en-US" sz="1400" dirty="0" err="1">
                          <a:effectLst/>
                          <a:latin typeface="Arial" panose="020B0604020202020204" pitchFamily="34" charset="0"/>
                          <a:ea typeface="Calibri" panose="020F0502020204030204" pitchFamily="34" charset="0"/>
                          <a:cs typeface="Arial" panose="020B0604020202020204" pitchFamily="34" charset="0"/>
                        </a:rPr>
                        <a:t>đa</a:t>
                      </a:r>
                      <a:r>
                        <a:rPr lang="en-US" sz="1400" dirty="0">
                          <a:effectLst/>
                          <a:latin typeface="Arial" panose="020B0604020202020204" pitchFamily="34" charset="0"/>
                          <a:ea typeface="Calibri" panose="020F0502020204030204" pitchFamily="34" charset="0"/>
                          <a:cs typeface="Arial" panose="020B0604020202020204" pitchFamily="34" charset="0"/>
                        </a:rPr>
                        <a:t> 2.000.000 VNĐ/</a:t>
                      </a:r>
                      <a:r>
                        <a:rPr lang="en-US" sz="1400" dirty="0" err="1">
                          <a:effectLst/>
                          <a:latin typeface="Arial" panose="020B0604020202020204" pitchFamily="34" charset="0"/>
                          <a:ea typeface="Calibri" panose="020F0502020204030204" pitchFamily="34" charset="0"/>
                          <a:cs typeface="Arial" panose="020B0604020202020204" pitchFamily="34" charset="0"/>
                        </a:rPr>
                        <a:t>tháng</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1315071893"/>
                  </a:ext>
                </a:extLst>
              </a:tr>
              <a:tr h="1399636">
                <a:tc gridSpan="2">
                  <a:txBody>
                    <a:bodyPr/>
                    <a:lstStyle/>
                    <a:p>
                      <a:pPr>
                        <a:lnSpc>
                          <a:spcPct val="150000"/>
                        </a:lnSpc>
                        <a:spcAft>
                          <a:spcPts val="0"/>
                        </a:spcAft>
                      </a:pPr>
                      <a:r>
                        <a:rPr lang="en-US" sz="1400" dirty="0" err="1">
                          <a:solidFill>
                            <a:schemeClr val="tx1"/>
                          </a:solidFill>
                          <a:effectLst/>
                          <a:latin typeface="Arial" panose="020B0604020202020204" pitchFamily="34" charset="0"/>
                          <a:cs typeface="Arial" panose="020B0604020202020204" pitchFamily="34" charset="0"/>
                        </a:rPr>
                        <a:t>Thuế</a:t>
                      </a:r>
                      <a:r>
                        <a:rPr lang="en-US" sz="1400" dirty="0">
                          <a:solidFill>
                            <a:schemeClr val="tx1"/>
                          </a:solidFill>
                          <a:effectLst/>
                          <a:latin typeface="Arial" panose="020B0604020202020204" pitchFamily="34" charset="0"/>
                          <a:cs typeface="Arial" panose="020B0604020202020204" pitchFamily="34" charset="0"/>
                        </a:rPr>
                        <a:t> </a:t>
                      </a:r>
                      <a:endParaRPr lang="en-US" sz="1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solidFill>
                      <a:srgbClr val="97D256"/>
                    </a:solidFill>
                  </a:tcPr>
                </a:tc>
                <a:tc hMerge="1">
                  <a:txBody>
                    <a:bodyPr/>
                    <a:lstStyle/>
                    <a:p>
                      <a:endParaRPr lang="en-US"/>
                    </a:p>
                  </a:txBody>
                  <a:tcPr/>
                </a:tc>
                <a:tc>
                  <a:txBody>
                    <a:bodyPr/>
                    <a:lstStyle/>
                    <a:p>
                      <a:pPr>
                        <a:lnSpc>
                          <a:spcPct val="150000"/>
                        </a:lnSpc>
                        <a:spcAft>
                          <a:spcPts val="0"/>
                        </a:spcAft>
                      </a:pPr>
                      <a:r>
                        <a:rPr lang="en-US" sz="1400" dirty="0">
                          <a:effectLst/>
                          <a:latin typeface="Arial" panose="020B0604020202020204" pitchFamily="34" charset="0"/>
                          <a:cs typeface="Arial" panose="020B0604020202020204" pitchFamily="34" charset="0"/>
                        </a:rPr>
                        <a:t>0,1% *</a:t>
                      </a:r>
                      <a:r>
                        <a:rPr lang="en-US" sz="1400" dirty="0" err="1">
                          <a:effectLst/>
                          <a:latin typeface="Arial" panose="020B0604020202020204" pitchFamily="34" charset="0"/>
                          <a:cs typeface="Arial" panose="020B0604020202020204" pitchFamily="34" charset="0"/>
                        </a:rPr>
                        <a:t>Giá</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chuyển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nhượng</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từng</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lần</a:t>
                      </a:r>
                      <a:endParaRPr lang="en-US" sz="1400" dirty="0">
                        <a:effectLst/>
                        <a:latin typeface="Arial" panose="020B0604020202020204" pitchFamily="34" charset="0"/>
                        <a:cs typeface="Arial" panose="020B0604020202020204" pitchFamily="34" charset="0"/>
                      </a:endParaRPr>
                    </a:p>
                    <a:p>
                      <a:pPr>
                        <a:lnSpc>
                          <a:spcPct val="150000"/>
                        </a:lnSpc>
                        <a:spcAft>
                          <a:spcPts val="0"/>
                        </a:spcAft>
                      </a:pPr>
                      <a:r>
                        <a:rPr lang="en-US" sz="1400" dirty="0" err="1">
                          <a:effectLst/>
                          <a:latin typeface="Arial" panose="020B0604020202020204" pitchFamily="34" charset="0"/>
                          <a:cs typeface="Arial" panose="020B0604020202020204" pitchFamily="34" charset="0"/>
                        </a:rPr>
                        <a:t>Giá</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chuyển</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nhượng</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từng</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lần</a:t>
                      </a:r>
                      <a:r>
                        <a:rPr lang="en-US" sz="1400" dirty="0">
                          <a:effectLst/>
                          <a:latin typeface="Arial" panose="020B0604020202020204" pitchFamily="34" charset="0"/>
                          <a:cs typeface="Arial" panose="020B0604020202020204" pitchFamily="34" charset="0"/>
                        </a:rPr>
                        <a:t> = (</a:t>
                      </a:r>
                      <a:r>
                        <a:rPr lang="en-US" sz="1400" dirty="0" err="1">
                          <a:effectLst/>
                          <a:latin typeface="Arial" panose="020B0604020202020204" pitchFamily="34" charset="0"/>
                          <a:cs typeface="Arial" panose="020B0604020202020204" pitchFamily="34" charset="0"/>
                        </a:rPr>
                        <a:t>Giá</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thanh</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toán</a:t>
                      </a:r>
                      <a:r>
                        <a:rPr lang="en-US" sz="1400" dirty="0">
                          <a:effectLst/>
                          <a:latin typeface="Arial" panose="020B0604020202020204" pitchFamily="34" charset="0"/>
                          <a:cs typeface="Arial" panose="020B0604020202020204" pitchFamily="34" charset="0"/>
                        </a:rPr>
                        <a:t> HĐTL </a:t>
                      </a:r>
                      <a:r>
                        <a:rPr lang="en-US" sz="1400" dirty="0" err="1">
                          <a:effectLst/>
                          <a:latin typeface="Arial" panose="020B0604020202020204" pitchFamily="34" charset="0"/>
                          <a:cs typeface="Arial" panose="020B0604020202020204" pitchFamily="34" charset="0"/>
                        </a:rPr>
                        <a:t>tại</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thời</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điểm</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tính</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thu</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nhập</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tính</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thuế</a:t>
                      </a:r>
                      <a:r>
                        <a:rPr lang="en-US" sz="1400" dirty="0">
                          <a:effectLst/>
                          <a:latin typeface="Arial" panose="020B0604020202020204" pitchFamily="34" charset="0"/>
                          <a:cs typeface="Arial" panose="020B0604020202020204" pitchFamily="34" charset="0"/>
                        </a:rPr>
                        <a:t> x </a:t>
                      </a:r>
                      <a:r>
                        <a:rPr lang="en-US" sz="1400" dirty="0" err="1">
                          <a:effectLst/>
                          <a:latin typeface="Arial" panose="020B0604020202020204" pitchFamily="34" charset="0"/>
                          <a:cs typeface="Arial" panose="020B0604020202020204" pitchFamily="34" charset="0"/>
                        </a:rPr>
                        <a:t>Hệ</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số</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nhân</a:t>
                      </a:r>
                      <a:r>
                        <a:rPr lang="en-US" sz="1400" dirty="0">
                          <a:effectLst/>
                          <a:latin typeface="Arial" panose="020B0604020202020204" pitchFamily="34" charset="0"/>
                          <a:cs typeface="Arial" panose="020B0604020202020204" pitchFamily="34" charset="0"/>
                        </a:rPr>
                        <a:t> HĐ x </a:t>
                      </a:r>
                      <a:r>
                        <a:rPr lang="en-US" sz="1400" dirty="0" err="1">
                          <a:effectLst/>
                          <a:latin typeface="Arial" panose="020B0604020202020204" pitchFamily="34" charset="0"/>
                          <a:cs typeface="Arial" panose="020B0604020202020204" pitchFamily="34" charset="0"/>
                        </a:rPr>
                        <a:t>tỷ</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lệ</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ký</a:t>
                      </a:r>
                      <a:r>
                        <a:rPr lang="en-US" sz="1400" dirty="0">
                          <a:effectLst/>
                          <a:latin typeface="Arial" panose="020B0604020202020204" pitchFamily="34" charset="0"/>
                          <a:cs typeface="Arial" panose="020B0604020202020204" pitchFamily="34" charset="0"/>
                        </a:rPr>
                        <a:t> </a:t>
                      </a:r>
                      <a:r>
                        <a:rPr lang="en-US" sz="1400" dirty="0" err="1">
                          <a:effectLst/>
                          <a:latin typeface="Arial" panose="020B0604020202020204" pitchFamily="34" charset="0"/>
                          <a:cs typeface="Arial" panose="020B0604020202020204" pitchFamily="34" charset="0"/>
                        </a:rPr>
                        <a:t>quỹ</a:t>
                      </a:r>
                      <a:r>
                        <a:rPr lang="en-US" sz="1400" dirty="0">
                          <a:effectLst/>
                          <a:latin typeface="Arial" panose="020B0604020202020204" pitchFamily="34" charset="0"/>
                          <a:cs typeface="Arial" panose="020B0604020202020204" pitchFamily="34" charset="0"/>
                        </a:rPr>
                        <a:t> ban </a:t>
                      </a:r>
                      <a:r>
                        <a:rPr lang="en-US" sz="1400" dirty="0" err="1">
                          <a:effectLst/>
                          <a:latin typeface="Arial" panose="020B0604020202020204" pitchFamily="34" charset="0"/>
                          <a:cs typeface="Arial" panose="020B0604020202020204" pitchFamily="34" charset="0"/>
                        </a:rPr>
                        <a:t>đầu</a:t>
                      </a:r>
                      <a:r>
                        <a:rPr lang="en-US" sz="1400" dirty="0">
                          <a:effectLst/>
                          <a:latin typeface="Arial" panose="020B0604020202020204" pitchFamily="34" charset="0"/>
                          <a:cs typeface="Arial" panose="020B0604020202020204" pitchFamily="34" charset="0"/>
                        </a:rPr>
                        <a:t>)/2</a:t>
                      </a:r>
                      <a:endParaRPr lang="en-US" sz="1400" dirty="0">
                        <a:effectLst/>
                        <a:latin typeface="Arial" panose="020B0604020202020204" pitchFamily="34" charset="0"/>
                        <a:ea typeface="Calibri" panose="020F0502020204030204" pitchFamily="34" charset="0"/>
                        <a:cs typeface="Arial" panose="020B0604020202020204" pitchFamily="34" charset="0"/>
                      </a:endParaRPr>
                    </a:p>
                  </a:txBody>
                  <a:tcPr marL="61310" marR="61310" marT="0" marB="0" anchor="ctr"/>
                </a:tc>
                <a:extLst>
                  <a:ext uri="{0D108BD9-81ED-4DB2-BD59-A6C34878D82A}">
                    <a16:rowId xmlns:a16="http://schemas.microsoft.com/office/drawing/2014/main" val="2922626805"/>
                  </a:ext>
                </a:extLst>
              </a:tr>
            </a:tbl>
          </a:graphicData>
        </a:graphic>
      </p:graphicFrame>
      <p:sp>
        <p:nvSpPr>
          <p:cNvPr id="8" name="Slide Number Placeholder 7">
            <a:extLst>
              <a:ext uri="{FF2B5EF4-FFF2-40B4-BE49-F238E27FC236}">
                <a16:creationId xmlns:a16="http://schemas.microsoft.com/office/drawing/2014/main" id="{8804D9F9-3354-49A6-A70B-8CED8AD18199}"/>
              </a:ext>
            </a:extLst>
          </p:cNvPr>
          <p:cNvSpPr>
            <a:spLocks noGrp="1"/>
          </p:cNvSpPr>
          <p:nvPr>
            <p:ph type="sldNum" sz="quarter" idx="12"/>
          </p:nvPr>
        </p:nvSpPr>
        <p:spPr/>
        <p:txBody>
          <a:bodyPr/>
          <a:lstStyle/>
          <a:p>
            <a:fld id="{CFE20AA0-7CC8-4699-9117-3A16D567422A}" type="slidenum">
              <a:rPr lang="en-US" smtClean="0"/>
              <a:t>18</a:t>
            </a:fld>
            <a:endParaRPr lang="en-US"/>
          </a:p>
        </p:txBody>
      </p:sp>
    </p:spTree>
    <p:extLst>
      <p:ext uri="{BB962C8B-B14F-4D97-AF65-F5344CB8AC3E}">
        <p14:creationId xmlns:p14="http://schemas.microsoft.com/office/powerpoint/2010/main" val="34096650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arn(inVertical)">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1C2AFEC1-EBFC-4B81-A8E1-E4C99DA87C71}"/>
              </a:ext>
            </a:extLst>
          </p:cNvPr>
          <p:cNvSpPr>
            <a:spLocks noGrp="1"/>
          </p:cNvSpPr>
          <p:nvPr>
            <p:ph type="title"/>
          </p:nvPr>
        </p:nvSpPr>
        <p:spPr/>
        <p:txBody>
          <a:bodyPr/>
          <a:lstStyle/>
          <a:p>
            <a:r>
              <a:rPr lang="en-US" dirty="0"/>
              <a:t>CHIẾN L</a:t>
            </a:r>
            <a:r>
              <a:rPr lang="vi-VN" dirty="0"/>
              <a:t>Ư</a:t>
            </a:r>
            <a:r>
              <a:rPr lang="en-US" dirty="0"/>
              <a:t>ỢC ĐẦU T</a:t>
            </a:r>
            <a:r>
              <a:rPr lang="vi-VN" dirty="0"/>
              <a:t>Ư</a:t>
            </a:r>
            <a:endParaRPr lang="en-US" dirty="0"/>
          </a:p>
        </p:txBody>
      </p:sp>
      <p:sp>
        <p:nvSpPr>
          <p:cNvPr id="5" name="Text Placeholder 4">
            <a:extLst>
              <a:ext uri="{FF2B5EF4-FFF2-40B4-BE49-F238E27FC236}">
                <a16:creationId xmlns:a16="http://schemas.microsoft.com/office/drawing/2014/main" id="{ED7C6609-199D-43BC-8629-1D02430F2B92}"/>
              </a:ext>
            </a:extLst>
          </p:cNvPr>
          <p:cNvSpPr>
            <a:spLocks noGrp="1"/>
          </p:cNvSpPr>
          <p:nvPr>
            <p:ph type="body" idx="1"/>
          </p:nvPr>
        </p:nvSpPr>
        <p:spPr/>
        <p:txBody>
          <a:bodyPr/>
          <a:lstStyle/>
          <a:p>
            <a:endParaRPr lang="en-US"/>
          </a:p>
        </p:txBody>
      </p:sp>
      <p:sp>
        <p:nvSpPr>
          <p:cNvPr id="6" name="Slide Number Placeholder 5">
            <a:extLst>
              <a:ext uri="{FF2B5EF4-FFF2-40B4-BE49-F238E27FC236}">
                <a16:creationId xmlns:a16="http://schemas.microsoft.com/office/drawing/2014/main" id="{C4C0471D-CA03-4F40-BF81-AD989C84A080}"/>
              </a:ext>
            </a:extLst>
          </p:cNvPr>
          <p:cNvSpPr>
            <a:spLocks noGrp="1"/>
          </p:cNvSpPr>
          <p:nvPr>
            <p:ph type="sldNum" sz="quarter" idx="12"/>
          </p:nvPr>
        </p:nvSpPr>
        <p:spPr/>
        <p:txBody>
          <a:bodyPr/>
          <a:lstStyle/>
          <a:p>
            <a:fld id="{CFE20AA0-7CC8-4699-9117-3A16D567422A}" type="slidenum">
              <a:rPr lang="en-US" smtClean="0"/>
              <a:t>19</a:t>
            </a:fld>
            <a:endParaRPr lang="en-US"/>
          </a:p>
        </p:txBody>
      </p:sp>
    </p:spTree>
    <p:extLst>
      <p:ext uri="{BB962C8B-B14F-4D97-AF65-F5344CB8AC3E}">
        <p14:creationId xmlns:p14="http://schemas.microsoft.com/office/powerpoint/2010/main" val="241272859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34C66-49E4-4D1A-85A7-323555F6E2BE}"/>
              </a:ext>
            </a:extLst>
          </p:cNvPr>
          <p:cNvSpPr>
            <a:spLocks noGrp="1"/>
          </p:cNvSpPr>
          <p:nvPr>
            <p:ph type="title"/>
          </p:nvPr>
        </p:nvSpPr>
        <p:spPr/>
        <p:txBody>
          <a:bodyPr/>
          <a:lstStyle/>
          <a:p>
            <a:r>
              <a:rPr lang="vi-VN" dirty="0"/>
              <a:t>Chiến lược đầu tư hợp đồng kỳ hạn dài</a:t>
            </a:r>
            <a:r>
              <a:rPr lang="en-US" dirty="0"/>
              <a:t>  </a:t>
            </a:r>
            <a:r>
              <a:rPr lang="en-US" dirty="0" err="1"/>
              <a:t>Trên</a:t>
            </a:r>
            <a:r>
              <a:rPr lang="en-US" dirty="0"/>
              <a:t> 3 </a:t>
            </a:r>
            <a:r>
              <a:rPr lang="en-US" dirty="0" err="1"/>
              <a:t>tháng</a:t>
            </a:r>
            <a:endParaRPr lang="en-US" dirty="0"/>
          </a:p>
        </p:txBody>
      </p:sp>
      <p:graphicFrame>
        <p:nvGraphicFramePr>
          <p:cNvPr id="5" name="Content Placeholder 4">
            <a:extLst>
              <a:ext uri="{FF2B5EF4-FFF2-40B4-BE49-F238E27FC236}">
                <a16:creationId xmlns:a16="http://schemas.microsoft.com/office/drawing/2014/main" id="{B76DFADD-6A01-462A-8704-249C74A39F4E}"/>
              </a:ext>
            </a:extLst>
          </p:cNvPr>
          <p:cNvGraphicFramePr>
            <a:graphicFrameLocks noGrp="1"/>
          </p:cNvGraphicFramePr>
          <p:nvPr>
            <p:ph idx="1"/>
            <p:extLst>
              <p:ext uri="{D42A27DB-BD31-4B8C-83A1-F6EECF244321}">
                <p14:modId xmlns:p14="http://schemas.microsoft.com/office/powerpoint/2010/main" val="3051427811"/>
              </p:ext>
            </p:extLst>
          </p:nvPr>
        </p:nvGraphicFramePr>
        <p:xfrm>
          <a:off x="838200" y="1690688"/>
          <a:ext cx="10515600" cy="491429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tangle 3">
            <a:extLst>
              <a:ext uri="{FF2B5EF4-FFF2-40B4-BE49-F238E27FC236}">
                <a16:creationId xmlns:a16="http://schemas.microsoft.com/office/drawing/2014/main" id="{F9FE24DD-79E9-4BB8-A4BE-645CE3612F60}"/>
              </a:ext>
            </a:extLst>
          </p:cNvPr>
          <p:cNvSpPr/>
          <p:nvPr/>
        </p:nvSpPr>
        <p:spPr>
          <a:xfrm>
            <a:off x="1873188" y="1027906"/>
            <a:ext cx="62144" cy="55041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Slide Number Placeholder 5">
            <a:extLst>
              <a:ext uri="{FF2B5EF4-FFF2-40B4-BE49-F238E27FC236}">
                <a16:creationId xmlns:a16="http://schemas.microsoft.com/office/drawing/2014/main" id="{532281F7-1C48-4AB4-8502-4ACB2F750037}"/>
              </a:ext>
            </a:extLst>
          </p:cNvPr>
          <p:cNvSpPr>
            <a:spLocks noGrp="1"/>
          </p:cNvSpPr>
          <p:nvPr>
            <p:ph type="sldNum" sz="quarter" idx="12"/>
          </p:nvPr>
        </p:nvSpPr>
        <p:spPr/>
        <p:txBody>
          <a:bodyPr/>
          <a:lstStyle/>
          <a:p>
            <a:fld id="{CFE20AA0-7CC8-4699-9117-3A16D567422A}" type="slidenum">
              <a:rPr lang="en-US" smtClean="0"/>
              <a:t>20</a:t>
            </a:fld>
            <a:endParaRPr lang="en-US"/>
          </a:p>
        </p:txBody>
      </p:sp>
    </p:spTree>
    <p:extLst>
      <p:ext uri="{BB962C8B-B14F-4D97-AF65-F5344CB8AC3E}">
        <p14:creationId xmlns:p14="http://schemas.microsoft.com/office/powerpoint/2010/main" val="208484971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CD3FAF-1096-4742-9D85-EFC45042037A}"/>
              </a:ext>
            </a:extLst>
          </p:cNvPr>
          <p:cNvSpPr>
            <a:spLocks noGrp="1"/>
          </p:cNvSpPr>
          <p:nvPr>
            <p:ph type="title"/>
          </p:nvPr>
        </p:nvSpPr>
        <p:spPr/>
        <p:txBody>
          <a:bodyPr/>
          <a:lstStyle/>
          <a:p>
            <a:r>
              <a:rPr lang="en-US" dirty="0" err="1"/>
              <a:t>Chiến</a:t>
            </a:r>
            <a:r>
              <a:rPr lang="en-US" dirty="0"/>
              <a:t> l</a:t>
            </a:r>
            <a:r>
              <a:rPr lang="vi-VN" dirty="0"/>
              <a:t>ư</a:t>
            </a:r>
            <a:r>
              <a:rPr lang="en-US" dirty="0" err="1"/>
              <a:t>ợc</a:t>
            </a:r>
            <a:r>
              <a:rPr lang="en-US" dirty="0"/>
              <a:t> </a:t>
            </a:r>
            <a:r>
              <a:rPr lang="en-US" dirty="0" err="1"/>
              <a:t>đầu</a:t>
            </a:r>
            <a:r>
              <a:rPr lang="en-US" dirty="0"/>
              <a:t> t</a:t>
            </a:r>
            <a:r>
              <a:rPr lang="vi-VN" dirty="0"/>
              <a:t>ư</a:t>
            </a:r>
            <a:r>
              <a:rPr lang="en-US" dirty="0"/>
              <a:t> </a:t>
            </a:r>
            <a:r>
              <a:rPr lang="en-US" dirty="0" err="1"/>
              <a:t>ngắn</a:t>
            </a:r>
            <a:r>
              <a:rPr lang="en-US" dirty="0"/>
              <a:t> </a:t>
            </a:r>
            <a:r>
              <a:rPr lang="en-US" dirty="0" err="1"/>
              <a:t>hạn</a:t>
            </a:r>
            <a:endParaRPr lang="en-US" dirty="0"/>
          </a:p>
        </p:txBody>
      </p:sp>
      <p:graphicFrame>
        <p:nvGraphicFramePr>
          <p:cNvPr id="4" name="Content Placeholder 3">
            <a:extLst>
              <a:ext uri="{FF2B5EF4-FFF2-40B4-BE49-F238E27FC236}">
                <a16:creationId xmlns:a16="http://schemas.microsoft.com/office/drawing/2014/main" id="{CEB8F8E4-0DEA-405C-A955-095169C51148}"/>
              </a:ext>
            </a:extLst>
          </p:cNvPr>
          <p:cNvGraphicFramePr>
            <a:graphicFrameLocks noGrp="1"/>
          </p:cNvGraphicFramePr>
          <p:nvPr>
            <p:ph idx="1"/>
            <p:extLst>
              <p:ext uri="{D42A27DB-BD31-4B8C-83A1-F6EECF244321}">
                <p14:modId xmlns:p14="http://schemas.microsoft.com/office/powerpoint/2010/main" val="38111696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Slide Number Placeholder 4">
            <a:extLst>
              <a:ext uri="{FF2B5EF4-FFF2-40B4-BE49-F238E27FC236}">
                <a16:creationId xmlns:a16="http://schemas.microsoft.com/office/drawing/2014/main" id="{89DEC1FD-6CFA-4FE2-9778-FE2FD8CB7364}"/>
              </a:ext>
            </a:extLst>
          </p:cNvPr>
          <p:cNvSpPr>
            <a:spLocks noGrp="1"/>
          </p:cNvSpPr>
          <p:nvPr>
            <p:ph type="sldNum" sz="quarter" idx="12"/>
          </p:nvPr>
        </p:nvSpPr>
        <p:spPr/>
        <p:txBody>
          <a:bodyPr/>
          <a:lstStyle/>
          <a:p>
            <a:fld id="{CFE20AA0-7CC8-4699-9117-3A16D567422A}" type="slidenum">
              <a:rPr lang="en-US" smtClean="0"/>
              <a:t>21</a:t>
            </a:fld>
            <a:endParaRPr lang="en-US"/>
          </a:p>
        </p:txBody>
      </p:sp>
    </p:spTree>
    <p:extLst>
      <p:ext uri="{BB962C8B-B14F-4D97-AF65-F5344CB8AC3E}">
        <p14:creationId xmlns:p14="http://schemas.microsoft.com/office/powerpoint/2010/main" val="201109309"/>
      </p:ext>
    </p:extLst>
  </p:cSld>
  <p:clrMapOvr>
    <a:masterClrMapping/>
  </p:clrMapOvr>
</p:sld>
</file>

<file path=ppt/theme/theme1.xml><?xml version="1.0" encoding="utf-8"?>
<a:theme xmlns:a="http://schemas.openxmlformats.org/drawingml/2006/main" name="Theme ais">
  <a:themeElements>
    <a:clrScheme name="AIS">
      <a:dk1>
        <a:sysClr val="windowText" lastClr="000000"/>
      </a:dk1>
      <a:lt1>
        <a:sysClr val="window" lastClr="FFFFFF"/>
      </a:lt1>
      <a:dk2>
        <a:srgbClr val="44546A"/>
      </a:dk2>
      <a:lt2>
        <a:srgbClr val="E7E6E6"/>
      </a:lt2>
      <a:accent1>
        <a:srgbClr val="F15922"/>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Minh">
      <a:majorFont>
        <a:latin typeface="Verdan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 ais" id="{06113333-DAAA-4A6A-8BF6-A99DF67E4C01}" vid="{2943A7A7-B8CE-412C-8E5E-1B1758D59CB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Theme ais</Template>
  <TotalTime>421</TotalTime>
  <Words>2215</Words>
  <Application>Microsoft Office PowerPoint</Application>
  <PresentationFormat>Widescreen</PresentationFormat>
  <Paragraphs>254</Paragraphs>
  <Slides>21</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Calibri</vt:lpstr>
      <vt:lpstr>Tahoma</vt:lpstr>
      <vt:lpstr>Times New Roman</vt:lpstr>
      <vt:lpstr>Verdana</vt:lpstr>
      <vt:lpstr>Wingdings</vt:lpstr>
      <vt:lpstr>Theme ais</vt:lpstr>
      <vt:lpstr>GIỚI THIỆU VỀ PHÁI SINH VÀ CÁCH GIAO DỊCH PHÁI SINH</vt:lpstr>
      <vt:lpstr>Giới thiệu về phái sinh</vt:lpstr>
      <vt:lpstr>Chứng khoán phái sinh là gì?</vt:lpstr>
      <vt:lpstr>Các loại chứng khoán phái sinh</vt:lpstr>
      <vt:lpstr>Tại sao nên chọn đầu tư chứng khoán phái sinh?</vt:lpstr>
      <vt:lpstr>Ưu điểm của phái sinh</vt:lpstr>
      <vt:lpstr>So sánh giữa thị trường cơ sở và phái sinh</vt:lpstr>
      <vt:lpstr>HĐTL chỉ số VN30  Chỉ số VN30</vt:lpstr>
      <vt:lpstr>Giới thiệu HĐTL chỉ số VN30</vt:lpstr>
      <vt:lpstr>Giới thiệu HĐTL chỉ số VN30</vt:lpstr>
      <vt:lpstr>Ký quỹ phái sinh</vt:lpstr>
      <vt:lpstr>Phân biệt ký quỹ margin và ký quỹ phái sinh</vt:lpstr>
      <vt:lpstr>Kết thúc vị thế đang nắm giữ?</vt:lpstr>
      <vt:lpstr>GIAO DỊCH PHÁI SINH</vt:lpstr>
      <vt:lpstr>Quy trình giao dịch</vt:lpstr>
      <vt:lpstr>Cách tính lãi lỗ</vt:lpstr>
      <vt:lpstr>Các mức ký quỹ và ngưỡng cảnh báo</vt:lpstr>
      <vt:lpstr>Biểu phí theo quy định BTC</vt:lpstr>
      <vt:lpstr>CHIẾN LƯỢC ĐẦU TƯ</vt:lpstr>
      <vt:lpstr>Chiến lược đầu tư hợp đồng kỳ hạn dài  Trên 3 tháng</vt:lpstr>
      <vt:lpstr>Chiến lược đầu tư ngắn hạn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GIỚI THIỆU VỀ PHÁI SINH VÀ CÁCH GIAO DỊCH PHÁI SINH</dc:title>
  <dc:creator>Nguyen Thi Ngoc Minh</dc:creator>
  <cp:lastModifiedBy>Nguyen Thi Ngoc Minh</cp:lastModifiedBy>
  <cp:revision>36</cp:revision>
  <dcterms:created xsi:type="dcterms:W3CDTF">2019-06-19T01:52:15Z</dcterms:created>
  <dcterms:modified xsi:type="dcterms:W3CDTF">2019-08-08T02:36:56Z</dcterms:modified>
</cp:coreProperties>
</file>